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 id="2147483699" r:id="rId2"/>
    <p:sldMasterId id="2147483709" r:id="rId3"/>
  </p:sldMasterIdLst>
  <p:sldIdLst>
    <p:sldId id="256" r:id="rId4"/>
    <p:sldId id="259" r:id="rId5"/>
    <p:sldId id="261" r:id="rId6"/>
    <p:sldId id="260" r:id="rId7"/>
    <p:sldId id="262" r:id="rId8"/>
  </p:sldIdLst>
  <p:sldSz cx="9144000" cy="5143500" type="screen16x9"/>
  <p:notesSz cx="7315200" cy="96012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p15:clr>
            <a:srgbClr val="A4A3A4"/>
          </p15:clr>
        </p15:guide>
        <p15:guide id="2" pos="46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660"/>
  </p:normalViewPr>
  <p:slideViewPr>
    <p:cSldViewPr snapToGrid="0">
      <p:cViewPr varScale="1">
        <p:scale>
          <a:sx n="152" d="100"/>
          <a:sy n="152" d="100"/>
        </p:scale>
        <p:origin x="810" y="270"/>
      </p:cViewPr>
      <p:guideLst>
        <p:guide orient="horz" pos="214"/>
        <p:guide pos="46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A">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
            <a:ext cx="9144000" cy="5143437"/>
          </a:xfrm>
          <a:prstGeom prst="rect">
            <a:avLst/>
          </a:prstGeom>
        </p:spPr>
      </p:pic>
      <p:sp>
        <p:nvSpPr>
          <p:cNvPr id="10" name="Titel 1"/>
          <p:cNvSpPr>
            <a:spLocks noGrp="1"/>
          </p:cNvSpPr>
          <p:nvPr>
            <p:ph type="ctrTitle" hasCustomPrompt="1"/>
          </p:nvPr>
        </p:nvSpPr>
        <p:spPr>
          <a:xfrm>
            <a:off x="576001" y="1203598"/>
            <a:ext cx="7991737" cy="1231549"/>
          </a:xfrm>
        </p:spPr>
        <p:txBody>
          <a:bodyPr bIns="0" anchor="b" anchorCtr="0">
            <a:normAutofit/>
          </a:bodyPr>
          <a:lstStyle>
            <a:lvl1pPr>
              <a:lnSpc>
                <a:spcPct val="90000"/>
              </a:lnSpc>
              <a:defRPr sz="3996" b="1">
                <a:solidFill>
                  <a:schemeClr val="tx2"/>
                </a:solidFill>
              </a:defRPr>
            </a:lvl1pPr>
          </a:lstStyle>
          <a:p>
            <a:r>
              <a:rPr lang="en-GB" noProof="0" dirty="0" smtClean="0"/>
              <a:t>Click to add the title of your presentation</a:t>
            </a:r>
            <a:endParaRPr lang="en-GB" noProof="0" dirty="0"/>
          </a:p>
        </p:txBody>
      </p:sp>
      <p:sp>
        <p:nvSpPr>
          <p:cNvPr id="11" name="Untertitel 2"/>
          <p:cNvSpPr>
            <a:spLocks noGrp="1"/>
          </p:cNvSpPr>
          <p:nvPr>
            <p:ph type="subTitle" idx="1" hasCustomPrompt="1"/>
          </p:nvPr>
        </p:nvSpPr>
        <p:spPr>
          <a:xfrm>
            <a:off x="576000" y="2488416"/>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tx2"/>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517" y="66532"/>
            <a:ext cx="2317686" cy="900000"/>
          </a:xfrm>
          <a:prstGeom prst="rect">
            <a:avLst/>
          </a:prstGeom>
        </p:spPr>
      </p:pic>
    </p:spTree>
    <p:extLst>
      <p:ext uri="{BB962C8B-B14F-4D97-AF65-F5344CB8AC3E}">
        <p14:creationId xmlns:p14="http://schemas.microsoft.com/office/powerpoint/2010/main" val="298870125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1/2 &amp; 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a heading</a:t>
            </a:r>
            <a:endParaRPr lang="en-GB" noProof="0" dirty="0"/>
          </a:p>
        </p:txBody>
      </p:sp>
      <p:sp>
        <p:nvSpPr>
          <p:cNvPr id="6" name="Text Placeholder 5"/>
          <p:cNvSpPr>
            <a:spLocks noGrp="1"/>
          </p:cNvSpPr>
          <p:nvPr>
            <p:ph type="body" sz="quarter" idx="12" hasCustomPrompt="1"/>
          </p:nvPr>
        </p:nvSpPr>
        <p:spPr>
          <a:xfrm>
            <a:off x="574675" y="1246981"/>
            <a:ext cx="3925888" cy="3304382"/>
          </a:xfrm>
        </p:spPr>
        <p:txBody>
          <a:bodyPr/>
          <a:lstStyle/>
          <a:p>
            <a:pPr lvl="0"/>
            <a:r>
              <a:rPr lang="en-GB" noProof="0" dirty="0" smtClean="0"/>
              <a:t>Click to add text (use „Indent“-Button or SHIFT + ALT + → for lists and subheadings)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Text Placeholder 5"/>
          <p:cNvSpPr>
            <a:spLocks noGrp="1"/>
          </p:cNvSpPr>
          <p:nvPr>
            <p:ph type="body" sz="quarter" idx="13" hasCustomPrompt="1"/>
          </p:nvPr>
        </p:nvSpPr>
        <p:spPr>
          <a:xfrm>
            <a:off x="4643437" y="1246981"/>
            <a:ext cx="3925887" cy="3304381"/>
          </a:xfrm>
        </p:spPr>
        <p:txBody>
          <a:bodyPr/>
          <a:lstStyle/>
          <a:p>
            <a:pPr lvl="0"/>
            <a:r>
              <a:rPr lang="en-GB" noProof="0" dirty="0" smtClean="0"/>
              <a:t>Click to add text (use „Indent“-Button or SHIFT + ALT + → for lists and subheadings)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2EDF7FA2-E883-48AE-85E6-CF817F1B70A8}" type="datetime4">
              <a:rPr lang="en-GB" smtClean="0"/>
              <a:t>28 January 2019</a:t>
            </a:fld>
            <a:endParaRPr lang="en-GB" dirty="0"/>
          </a:p>
        </p:txBody>
      </p:sp>
      <p:sp>
        <p:nvSpPr>
          <p:cNvPr id="10"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42046366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1/2 &amp; Content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4675" y="268289"/>
            <a:ext cx="7994254" cy="827086"/>
          </a:xfrm>
        </p:spPr>
        <p:txBody>
          <a:bodyPr/>
          <a:lstStyle>
            <a:lvl1pPr>
              <a:defRPr/>
            </a:lvl1pPr>
          </a:lstStyle>
          <a:p>
            <a:r>
              <a:rPr lang="en-GB" noProof="0" dirty="0" smtClean="0"/>
              <a:t>Click to add a heading</a:t>
            </a:r>
            <a:endParaRPr lang="en-GB" noProof="0" dirty="0"/>
          </a:p>
        </p:txBody>
      </p:sp>
      <p:sp>
        <p:nvSpPr>
          <p:cNvPr id="6" name="Text Placeholder 5"/>
          <p:cNvSpPr>
            <a:spLocks noGrp="1"/>
          </p:cNvSpPr>
          <p:nvPr>
            <p:ph type="body" sz="quarter" idx="12" hasCustomPrompt="1"/>
          </p:nvPr>
        </p:nvSpPr>
        <p:spPr>
          <a:xfrm>
            <a:off x="574675" y="1246980"/>
            <a:ext cx="3925888" cy="3304383"/>
          </a:xfrm>
        </p:spPr>
        <p:txBody>
          <a:bodyPr/>
          <a:lstStyle/>
          <a:p>
            <a:pPr lvl="0"/>
            <a:r>
              <a:rPr lang="en-GB" noProof="0" dirty="0" smtClean="0"/>
              <a:t>Click to add text (use „Indent“-Button or SHIFT + ALT + → for lists and subheadings)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Picture Placeholder 6"/>
          <p:cNvSpPr>
            <a:spLocks noGrp="1"/>
          </p:cNvSpPr>
          <p:nvPr>
            <p:ph type="pic" sz="quarter" idx="13" hasCustomPrompt="1"/>
          </p:nvPr>
        </p:nvSpPr>
        <p:spPr>
          <a:xfrm>
            <a:off x="4643438" y="1246982"/>
            <a:ext cx="3925887" cy="3304382"/>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9"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7422F71F-A390-4DDF-B03E-B58BC757DA65}" type="datetime4">
              <a:rPr lang="en-GB" smtClean="0"/>
              <a:t>28 January 2019</a:t>
            </a:fld>
            <a:endParaRPr lang="en-GB" dirty="0"/>
          </a:p>
        </p:txBody>
      </p:sp>
      <p:sp>
        <p:nvSpPr>
          <p:cNvPr id="10"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8481114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1/2 + 2x 1/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a:t>
            </a:r>
            <a:r>
              <a:rPr lang="en-US" dirty="0" smtClean="0"/>
              <a:t> to add a heading</a:t>
            </a:r>
            <a:endParaRPr lang="en-GB" dirty="0"/>
          </a:p>
        </p:txBody>
      </p:sp>
      <p:sp>
        <p:nvSpPr>
          <p:cNvPr id="7" name="Picture Placeholder 6"/>
          <p:cNvSpPr>
            <a:spLocks noGrp="1"/>
          </p:cNvSpPr>
          <p:nvPr>
            <p:ph type="pic" sz="quarter" idx="13" hasCustomPrompt="1"/>
          </p:nvPr>
        </p:nvSpPr>
        <p:spPr>
          <a:xfrm>
            <a:off x="4643439" y="1246982"/>
            <a:ext cx="1890000" cy="3304382"/>
          </a:xfrm>
          <a:solidFill>
            <a:schemeClr val="bg1"/>
          </a:solidFill>
        </p:spPr>
        <p:txBody>
          <a:bodyPr anchor="ctr" anchorCtr="0"/>
          <a:lstStyle>
            <a:lvl1pPr algn="ctr">
              <a:defRPr b="0">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8" name="Picture Placeholder 6"/>
          <p:cNvSpPr>
            <a:spLocks noGrp="1"/>
          </p:cNvSpPr>
          <p:nvPr>
            <p:ph type="pic" sz="quarter" idx="14" hasCustomPrompt="1"/>
          </p:nvPr>
        </p:nvSpPr>
        <p:spPr>
          <a:xfrm>
            <a:off x="6678929" y="1246982"/>
            <a:ext cx="1890000" cy="3304382"/>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9" name="Picture Placeholder 6"/>
          <p:cNvSpPr>
            <a:spLocks noGrp="1"/>
          </p:cNvSpPr>
          <p:nvPr>
            <p:ph type="pic" sz="quarter" idx="15" hasCustomPrompt="1"/>
          </p:nvPr>
        </p:nvSpPr>
        <p:spPr>
          <a:xfrm>
            <a:off x="574675" y="1246981"/>
            <a:ext cx="3925888" cy="3304381"/>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1"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5AA5BD41-8491-4DF6-91DD-1D73A7D94B00}" type="datetime4">
              <a:rPr lang="en-GB" smtClean="0"/>
              <a:t>28 January 2019</a:t>
            </a:fld>
            <a:endParaRPr lang="en-GB" dirty="0"/>
          </a:p>
        </p:txBody>
      </p:sp>
      <p:sp>
        <p:nvSpPr>
          <p:cNvPr id="12"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37173864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4x 1/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a:t>
            </a:r>
            <a:r>
              <a:rPr lang="en-US" dirty="0" smtClean="0"/>
              <a:t> to add a heading</a:t>
            </a:r>
            <a:endParaRPr lang="en-GB" dirty="0"/>
          </a:p>
        </p:txBody>
      </p:sp>
      <p:sp>
        <p:nvSpPr>
          <p:cNvPr id="7" name="Picture Placeholder 6"/>
          <p:cNvSpPr>
            <a:spLocks noGrp="1"/>
          </p:cNvSpPr>
          <p:nvPr>
            <p:ph type="pic" sz="quarter" idx="13" hasCustomPrompt="1"/>
          </p:nvPr>
        </p:nvSpPr>
        <p:spPr>
          <a:xfrm>
            <a:off x="4643439" y="1246982"/>
            <a:ext cx="1890000" cy="3304382"/>
          </a:xfrm>
          <a:solidFill>
            <a:schemeClr val="bg1"/>
          </a:solidFill>
        </p:spPr>
        <p:txBody>
          <a:bodyPr anchor="ctr" anchorCtr="0"/>
          <a:lstStyle>
            <a:lvl1pPr algn="ctr">
              <a:defRPr b="0">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8" name="Picture Placeholder 6"/>
          <p:cNvSpPr>
            <a:spLocks noGrp="1"/>
          </p:cNvSpPr>
          <p:nvPr>
            <p:ph type="pic" sz="quarter" idx="14" hasCustomPrompt="1"/>
          </p:nvPr>
        </p:nvSpPr>
        <p:spPr>
          <a:xfrm>
            <a:off x="6678929" y="1246982"/>
            <a:ext cx="1890000" cy="3304382"/>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1"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DC7BFABD-4DCA-4D82-81A2-1D9AA2E93CC2}" type="datetime4">
              <a:rPr lang="en-GB" smtClean="0"/>
              <a:t>28 January 2019</a:t>
            </a:fld>
            <a:endParaRPr lang="en-GB" dirty="0"/>
          </a:p>
        </p:txBody>
      </p:sp>
      <p:sp>
        <p:nvSpPr>
          <p:cNvPr id="12"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
        <p:nvSpPr>
          <p:cNvPr id="10" name="Picture Placeholder 6"/>
          <p:cNvSpPr>
            <a:spLocks noGrp="1"/>
          </p:cNvSpPr>
          <p:nvPr>
            <p:ph type="pic" sz="quarter" idx="15" hasCustomPrompt="1"/>
          </p:nvPr>
        </p:nvSpPr>
        <p:spPr>
          <a:xfrm>
            <a:off x="576263" y="1246982"/>
            <a:ext cx="1890000" cy="3304382"/>
          </a:xfrm>
          <a:solidFill>
            <a:schemeClr val="bg1"/>
          </a:solidFill>
        </p:spPr>
        <p:txBody>
          <a:bodyPr anchor="ctr" anchorCtr="0"/>
          <a:lstStyle>
            <a:lvl1pPr algn="ctr">
              <a:defRPr b="0">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3" name="Picture Placeholder 6"/>
          <p:cNvSpPr>
            <a:spLocks noGrp="1"/>
          </p:cNvSpPr>
          <p:nvPr>
            <p:ph type="pic" sz="quarter" idx="16" hasCustomPrompt="1"/>
          </p:nvPr>
        </p:nvSpPr>
        <p:spPr>
          <a:xfrm>
            <a:off x="2611753" y="1246982"/>
            <a:ext cx="1890000" cy="3304382"/>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Tree>
    <p:extLst>
      <p:ext uri="{BB962C8B-B14F-4D97-AF65-F5344CB8AC3E}">
        <p14:creationId xmlns:p14="http://schemas.microsoft.com/office/powerpoint/2010/main" val="15706841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1/2 + 4x 1/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a:t>
            </a:r>
            <a:r>
              <a:rPr lang="en-GB" noProof="0" dirty="0" smtClean="0"/>
              <a:t>to</a:t>
            </a:r>
            <a:r>
              <a:rPr lang="en-US" dirty="0" smtClean="0"/>
              <a:t> add a heading</a:t>
            </a:r>
            <a:endParaRPr lang="en-GB" dirty="0"/>
          </a:p>
        </p:txBody>
      </p:sp>
      <p:sp>
        <p:nvSpPr>
          <p:cNvPr id="7" name="Picture Placeholder 6"/>
          <p:cNvSpPr>
            <a:spLocks noGrp="1"/>
          </p:cNvSpPr>
          <p:nvPr>
            <p:ph type="pic" sz="quarter" idx="13" hasCustomPrompt="1"/>
          </p:nvPr>
        </p:nvSpPr>
        <p:spPr>
          <a:xfrm>
            <a:off x="4644000" y="1246981"/>
            <a:ext cx="1890000" cy="1584000"/>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8" name="Picture Placeholder 6"/>
          <p:cNvSpPr>
            <a:spLocks noGrp="1"/>
          </p:cNvSpPr>
          <p:nvPr>
            <p:ph type="pic" sz="quarter" idx="14" hasCustomPrompt="1"/>
          </p:nvPr>
        </p:nvSpPr>
        <p:spPr>
          <a:xfrm>
            <a:off x="6677437" y="1246981"/>
            <a:ext cx="1890000" cy="1584001"/>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1" name="Picture Placeholder 6"/>
          <p:cNvSpPr>
            <a:spLocks noGrp="1"/>
          </p:cNvSpPr>
          <p:nvPr>
            <p:ph type="pic" sz="quarter" idx="15" hasCustomPrompt="1"/>
          </p:nvPr>
        </p:nvSpPr>
        <p:spPr>
          <a:xfrm>
            <a:off x="6678929" y="2968302"/>
            <a:ext cx="1890000" cy="1584001"/>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2" name="Picture Placeholder 6"/>
          <p:cNvSpPr>
            <a:spLocks noGrp="1"/>
          </p:cNvSpPr>
          <p:nvPr>
            <p:ph type="pic" sz="quarter" idx="16" hasCustomPrompt="1"/>
          </p:nvPr>
        </p:nvSpPr>
        <p:spPr>
          <a:xfrm>
            <a:off x="4644000" y="2968302"/>
            <a:ext cx="1890000" cy="1584000"/>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0" name="Picture Placeholder 6"/>
          <p:cNvSpPr>
            <a:spLocks noGrp="1"/>
          </p:cNvSpPr>
          <p:nvPr>
            <p:ph type="pic" sz="quarter" idx="17" hasCustomPrompt="1"/>
          </p:nvPr>
        </p:nvSpPr>
        <p:spPr>
          <a:xfrm>
            <a:off x="574675" y="1246981"/>
            <a:ext cx="3925888" cy="3304381"/>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14"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656548E5-2950-4037-959B-BB8EF57DC8EA}" type="datetime4">
              <a:rPr lang="en-GB" smtClean="0"/>
              <a:t>28 January 2019</a:t>
            </a:fld>
            <a:endParaRPr lang="en-GB" dirty="0"/>
          </a:p>
        </p:txBody>
      </p:sp>
      <p:sp>
        <p:nvSpPr>
          <p:cNvPr id="15"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29739059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8" name="Picture Placeholder 6"/>
          <p:cNvSpPr>
            <a:spLocks noGrp="1"/>
          </p:cNvSpPr>
          <p:nvPr>
            <p:ph type="pic" sz="quarter" idx="13" hasCustomPrompt="1"/>
          </p:nvPr>
        </p:nvSpPr>
        <p:spPr>
          <a:xfrm>
            <a:off x="574676" y="1245600"/>
            <a:ext cx="7994650" cy="3311525"/>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7"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261912FA-3205-4547-9D81-61C3FB2DA628}" type="datetime4">
              <a:rPr lang="en-GB" smtClean="0"/>
              <a:t>28 January 2019</a:t>
            </a:fld>
            <a:endParaRPr lang="en-GB" dirty="0"/>
          </a:p>
        </p:txBody>
      </p:sp>
      <p:sp>
        <p:nvSpPr>
          <p:cNvPr id="9"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6107524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6"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4402EC9A-33C4-4CF0-9FE5-1FA64583C989}" type="datetime4">
              <a:rPr lang="en-GB" smtClean="0"/>
              <a:t>28 January 2019</a:t>
            </a:fld>
            <a:endParaRPr lang="en-GB" dirty="0"/>
          </a:p>
        </p:txBody>
      </p:sp>
      <p:sp>
        <p:nvSpPr>
          <p:cNvPr id="7"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2358983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ull-size Content">
    <p:spTree>
      <p:nvGrpSpPr>
        <p:cNvPr id="1" name=""/>
        <p:cNvGrpSpPr/>
        <p:nvPr/>
      </p:nvGrpSpPr>
      <p:grpSpPr>
        <a:xfrm>
          <a:off x="0" y="0"/>
          <a:ext cx="0" cy="0"/>
          <a:chOff x="0" y="0"/>
          <a:chExt cx="0" cy="0"/>
        </a:xfrm>
      </p:grpSpPr>
      <p:sp>
        <p:nvSpPr>
          <p:cNvPr id="8" name="Picture Placeholder 6"/>
          <p:cNvSpPr>
            <a:spLocks noGrp="1"/>
          </p:cNvSpPr>
          <p:nvPr>
            <p:ph type="pic" sz="quarter" idx="13" hasCustomPrompt="1"/>
          </p:nvPr>
        </p:nvSpPr>
        <p:spPr>
          <a:xfrm>
            <a:off x="574676" y="268288"/>
            <a:ext cx="7994650" cy="4283075"/>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6"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B8ECE907-8E31-49F5-A9AC-30F4526D999B}" type="datetime4">
              <a:rPr lang="en-GB" smtClean="0"/>
              <a:t>28 January 2019</a:t>
            </a:fld>
            <a:endParaRPr lang="en-GB" dirty="0"/>
          </a:p>
        </p:txBody>
      </p:sp>
      <p:sp>
        <p:nvSpPr>
          <p:cNvPr id="7"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34028533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A">
    <p:spTree>
      <p:nvGrpSpPr>
        <p:cNvPr id="1" name=""/>
        <p:cNvGrpSpPr/>
        <p:nvPr/>
      </p:nvGrpSpPr>
      <p:grpSpPr>
        <a:xfrm>
          <a:off x="0" y="0"/>
          <a:ext cx="0" cy="0"/>
          <a:chOff x="0" y="0"/>
          <a:chExt cx="0" cy="0"/>
        </a:xfrm>
      </p:grpSpPr>
      <p:sp>
        <p:nvSpPr>
          <p:cNvPr id="10" name="Titel 1"/>
          <p:cNvSpPr>
            <a:spLocks noGrp="1"/>
          </p:cNvSpPr>
          <p:nvPr>
            <p:ph type="ctrTitle" hasCustomPrompt="1"/>
          </p:nvPr>
        </p:nvSpPr>
        <p:spPr>
          <a:xfrm>
            <a:off x="576001" y="1203598"/>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11" name="Untertitel 2"/>
          <p:cNvSpPr>
            <a:spLocks noGrp="1"/>
          </p:cNvSpPr>
          <p:nvPr>
            <p:ph type="subTitle" idx="1" hasCustomPrompt="1"/>
          </p:nvPr>
        </p:nvSpPr>
        <p:spPr>
          <a:xfrm>
            <a:off x="576000" y="2488416"/>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59382483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1/1 X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6" name="Text Placeholder 5"/>
          <p:cNvSpPr>
            <a:spLocks noGrp="1"/>
          </p:cNvSpPr>
          <p:nvPr>
            <p:ph type="body" sz="quarter" idx="12" hasCustomPrompt="1"/>
          </p:nvPr>
        </p:nvSpPr>
        <p:spPr>
          <a:xfrm>
            <a:off x="574675" y="1239838"/>
            <a:ext cx="7994254" cy="3311525"/>
          </a:xfrm>
        </p:spPr>
        <p:txBody>
          <a:bodyPr/>
          <a:lstStyle>
            <a:lvl1pPr>
              <a:defRPr sz="2400"/>
            </a:lvl1pPr>
          </a:lstStyle>
          <a:p>
            <a:pPr lvl="0"/>
            <a:r>
              <a:rPr lang="en-GB" smtClean="0"/>
              <a:t>Click to add text (use „Indent“-Button or SHIFT + ALT + → for lists and subheadings)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4931D0C2-70BA-4EE4-BD48-D46FBC4BE06E}" type="datetime4">
              <a:rPr lang="en-GB" smtClean="0"/>
              <a:t>28 January 2019</a:t>
            </a:fld>
            <a:endParaRPr lang="en-GB" dirty="0"/>
          </a:p>
        </p:txBody>
      </p:sp>
      <p:sp>
        <p:nvSpPr>
          <p:cNvPr id="8"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39705341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2" cstate="screen">
            <a:extLst>
              <a:ext uri="{28A0092B-C50C-407E-A947-70E740481C1C}">
                <a14:useLocalDpi xmlns:a14="http://schemas.microsoft.com/office/drawing/2010/main"/>
              </a:ext>
            </a:extLst>
          </a:blip>
          <a:srcRect l="2351" t="2351"/>
          <a:stretch/>
        </p:blipFill>
        <p:spPr>
          <a:xfrm>
            <a:off x="0" y="0"/>
            <a:ext cx="9166860" cy="5143500"/>
          </a:xfrm>
          <a:prstGeom prst="rect">
            <a:avLst/>
          </a:prstGeom>
        </p:spPr>
      </p:pic>
      <p:pic>
        <p:nvPicPr>
          <p:cNvPr id="10"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316" y="339502"/>
            <a:ext cx="1762422" cy="4357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00" y="181838"/>
            <a:ext cx="2448272" cy="890863"/>
          </a:xfrm>
          <a:prstGeom prst="rect">
            <a:avLst/>
          </a:prstGeom>
        </p:spPr>
      </p:pic>
      <p:sp>
        <p:nvSpPr>
          <p:cNvPr id="12" name="Titel 1"/>
          <p:cNvSpPr>
            <a:spLocks noGrp="1"/>
          </p:cNvSpPr>
          <p:nvPr>
            <p:ph type="ctrTitle" hasCustomPrompt="1"/>
          </p:nvPr>
        </p:nvSpPr>
        <p:spPr>
          <a:xfrm>
            <a:off x="576001" y="1203598"/>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13" name="Untertitel 2"/>
          <p:cNvSpPr>
            <a:spLocks noGrp="1"/>
          </p:cNvSpPr>
          <p:nvPr>
            <p:ph type="subTitle" idx="1" hasCustomPrompt="1"/>
          </p:nvPr>
        </p:nvSpPr>
        <p:spPr>
          <a:xfrm>
            <a:off x="576000" y="2488416"/>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65590103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1/2 &amp; 1/2 X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6" name="Text Placeholder 5"/>
          <p:cNvSpPr>
            <a:spLocks noGrp="1"/>
          </p:cNvSpPr>
          <p:nvPr>
            <p:ph type="body" sz="quarter" idx="12" hasCustomPrompt="1"/>
          </p:nvPr>
        </p:nvSpPr>
        <p:spPr>
          <a:xfrm>
            <a:off x="574675" y="1239838"/>
            <a:ext cx="3925888" cy="3311525"/>
          </a:xfrm>
        </p:spPr>
        <p:txBody>
          <a:bodyPr/>
          <a:lstStyle/>
          <a:p>
            <a:pPr lvl="0"/>
            <a:r>
              <a:rPr lang="en-GB" smtClean="0"/>
              <a:t>Click to add text (use „Indent“-Button or SHIFT + ALT + → for lists and subheadings)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5"/>
          <p:cNvSpPr>
            <a:spLocks noGrp="1"/>
          </p:cNvSpPr>
          <p:nvPr>
            <p:ph type="body" sz="quarter" idx="13" hasCustomPrompt="1"/>
          </p:nvPr>
        </p:nvSpPr>
        <p:spPr>
          <a:xfrm>
            <a:off x="4643437" y="1239839"/>
            <a:ext cx="3925887" cy="3311524"/>
          </a:xfrm>
        </p:spPr>
        <p:txBody>
          <a:bodyPr/>
          <a:lstStyle/>
          <a:p>
            <a:pPr lvl="0"/>
            <a:r>
              <a:rPr lang="en-GB" smtClean="0"/>
              <a:t>Click to add text (use „Indent“-Button or SHIFT + ALT + → for lists and subheadings)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6E6B18E2-4666-4FA5-AA91-1C4CA7D710AC}" type="datetime4">
              <a:rPr lang="en-GB" smtClean="0"/>
              <a:t>28 January 2019</a:t>
            </a:fld>
            <a:endParaRPr lang="en-GB" dirty="0"/>
          </a:p>
        </p:txBody>
      </p:sp>
      <p:sp>
        <p:nvSpPr>
          <p:cNvPr id="9"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30999487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1/2 &amp; Content 1/2 X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add a heading</a:t>
            </a:r>
            <a:endParaRPr lang="en-GB"/>
          </a:p>
        </p:txBody>
      </p:sp>
      <p:sp>
        <p:nvSpPr>
          <p:cNvPr id="6" name="Text Placeholder 5"/>
          <p:cNvSpPr>
            <a:spLocks noGrp="1"/>
          </p:cNvSpPr>
          <p:nvPr>
            <p:ph type="body" sz="quarter" idx="12" hasCustomPrompt="1"/>
          </p:nvPr>
        </p:nvSpPr>
        <p:spPr>
          <a:xfrm>
            <a:off x="574675" y="1239838"/>
            <a:ext cx="3925888" cy="3311525"/>
          </a:xfrm>
        </p:spPr>
        <p:txBody>
          <a:bodyPr/>
          <a:lstStyle/>
          <a:p>
            <a:pPr lvl="0"/>
            <a:r>
              <a:rPr lang="en-GB" smtClean="0"/>
              <a:t>Click to add text (use „Indent“-Button or SHIFT + ALT + → for lists and subheadings)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icture Placeholder 6"/>
          <p:cNvSpPr>
            <a:spLocks noGrp="1"/>
          </p:cNvSpPr>
          <p:nvPr>
            <p:ph type="pic" sz="quarter" idx="13" hasCustomPrompt="1"/>
          </p:nvPr>
        </p:nvSpPr>
        <p:spPr>
          <a:xfrm>
            <a:off x="4643438" y="1239838"/>
            <a:ext cx="3925887" cy="3311525"/>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9"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180A2FDF-414F-43F0-89D1-C634CEE454C7}" type="datetime4">
              <a:rPr lang="en-GB" smtClean="0"/>
              <a:t>28 January 2019</a:t>
            </a:fld>
            <a:endParaRPr lang="en-GB" dirty="0"/>
          </a:p>
        </p:txBody>
      </p:sp>
      <p:sp>
        <p:nvSpPr>
          <p:cNvPr id="10"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7938943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ll to action / Quote XL">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574675" y="268288"/>
            <a:ext cx="7994254" cy="4283075"/>
          </a:xfrm>
        </p:spPr>
        <p:txBody>
          <a:bodyPr anchor="ctr" anchorCtr="0"/>
          <a:lstStyle>
            <a:lvl1pPr>
              <a:defRPr lang="en-GB" sz="3597" b="0" kern="1200" smtClean="0">
                <a:solidFill>
                  <a:schemeClr val="bg2"/>
                </a:solidFill>
                <a:latin typeface="+mn-lt"/>
                <a:ea typeface="+mn-ea"/>
                <a:cs typeface="+mn-cs"/>
              </a:defRPr>
            </a:lvl1pPr>
            <a:lvl2pPr marL="0" indent="0">
              <a:buNone/>
              <a:defRPr lang="en-US" sz="3597" b="0" kern="1200" baseline="0" smtClean="0">
                <a:solidFill>
                  <a:schemeClr val="tx1"/>
                </a:solidFill>
                <a:latin typeface="+mn-lt"/>
                <a:ea typeface="+mn-ea"/>
                <a:cs typeface="+mn-cs"/>
              </a:defRPr>
            </a:lvl2pPr>
            <a:lvl3pPr marL="0" indent="0">
              <a:buNone/>
              <a:defRPr lang="en-US" sz="3597" b="1" kern="1200" smtClean="0">
                <a:solidFill>
                  <a:schemeClr val="tx1"/>
                </a:solidFill>
                <a:latin typeface="+mn-lt"/>
                <a:ea typeface="+mn-ea"/>
                <a:cs typeface="+mn-cs"/>
              </a:defRPr>
            </a:lvl3pPr>
            <a:lvl4pPr>
              <a:defRPr lang="en-US" sz="1399" b="1" kern="1200" smtClean="0">
                <a:solidFill>
                  <a:schemeClr val="tx2"/>
                </a:solidFill>
                <a:latin typeface="+mn-lt"/>
                <a:ea typeface="+mn-ea"/>
                <a:cs typeface="+mn-cs"/>
              </a:defRPr>
            </a:lvl4pPr>
            <a:lvl5pPr>
              <a:defRPr lang="en-GB" sz="1399" b="1" kern="1200">
                <a:solidFill>
                  <a:schemeClr val="bg2"/>
                </a:solidFill>
                <a:latin typeface="+mn-lt"/>
                <a:ea typeface="+mn-ea"/>
                <a:cs typeface="+mn-cs"/>
              </a:defRPr>
            </a:lvl5pPr>
          </a:lstStyle>
          <a:p>
            <a:pPr lvl="0"/>
            <a:r>
              <a:rPr lang="en-GB" smtClean="0"/>
              <a:t>Click to add text</a:t>
            </a:r>
          </a:p>
          <a:p>
            <a:pPr lvl="1"/>
            <a:r>
              <a:rPr lang="en-US" smtClean="0"/>
              <a:t>Second level</a:t>
            </a:r>
          </a:p>
          <a:p>
            <a:pPr lvl="2"/>
            <a:r>
              <a:rPr lang="en-US" smtClean="0"/>
              <a:t>Third level</a:t>
            </a:r>
          </a:p>
          <a:p>
            <a:pPr marL="0" lvl="3" indent="0" algn="l" defTabSz="685800" rtl="0" eaLnBrk="1" latinLnBrk="0" hangingPunct="1">
              <a:lnSpc>
                <a:spcPct val="100000"/>
              </a:lnSpc>
              <a:spcBef>
                <a:spcPts val="300"/>
              </a:spcBef>
              <a:buClr>
                <a:schemeClr val="bg2"/>
              </a:buClr>
              <a:buFontTx/>
              <a:buNone/>
            </a:pPr>
            <a:r>
              <a:rPr lang="en-US" smtClean="0"/>
              <a:t>Fourth level</a:t>
            </a:r>
          </a:p>
          <a:p>
            <a:pPr lvl="4"/>
            <a:r>
              <a:rPr lang="en-US" dirty="0" smtClean="0"/>
              <a:t>Fifth level</a:t>
            </a:r>
            <a:endParaRPr lang="en-GB" dirty="0"/>
          </a:p>
        </p:txBody>
      </p:sp>
      <p:sp>
        <p:nvSpPr>
          <p:cNvPr id="7"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AC972D8E-A46F-4B21-B699-252321E42316}" type="datetime4">
              <a:rPr lang="en-GB" smtClean="0"/>
              <a:t>28 January 2019</a:t>
            </a:fld>
            <a:endParaRPr lang="en-GB" dirty="0"/>
          </a:p>
        </p:txBody>
      </p:sp>
      <p:sp>
        <p:nvSpPr>
          <p:cNvPr id="8"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6270339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C">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39624" cy="5143500"/>
          </a:xfrm>
          <a:prstGeom prst="rect">
            <a:avLst/>
          </a:prstGeom>
        </p:spPr>
      </p:pic>
      <p:pic>
        <p:nvPicPr>
          <p:cNvPr id="7"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316" y="339502"/>
            <a:ext cx="1762422" cy="4357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00" y="181838"/>
            <a:ext cx="2448272" cy="890863"/>
          </a:xfrm>
          <a:prstGeom prst="rect">
            <a:avLst/>
          </a:prstGeom>
        </p:spPr>
      </p:pic>
      <p:sp>
        <p:nvSpPr>
          <p:cNvPr id="12" name="Titel 1"/>
          <p:cNvSpPr>
            <a:spLocks noGrp="1"/>
          </p:cNvSpPr>
          <p:nvPr>
            <p:ph type="ctrTitle" hasCustomPrompt="1"/>
          </p:nvPr>
        </p:nvSpPr>
        <p:spPr>
          <a:xfrm>
            <a:off x="576001" y="1203598"/>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13" name="Untertitel 2"/>
          <p:cNvSpPr>
            <a:spLocks noGrp="1"/>
          </p:cNvSpPr>
          <p:nvPr>
            <p:ph type="subTitle" idx="1" hasCustomPrompt="1"/>
          </p:nvPr>
        </p:nvSpPr>
        <p:spPr>
          <a:xfrm>
            <a:off x="576000" y="2488416"/>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2802539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316" y="339502"/>
            <a:ext cx="1762422" cy="4357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00" y="181838"/>
            <a:ext cx="2448272" cy="890863"/>
          </a:xfrm>
          <a:prstGeom prst="rect">
            <a:avLst/>
          </a:prstGeom>
        </p:spPr>
      </p:pic>
      <p:sp>
        <p:nvSpPr>
          <p:cNvPr id="12" name="Titel 1"/>
          <p:cNvSpPr>
            <a:spLocks noGrp="1"/>
          </p:cNvSpPr>
          <p:nvPr>
            <p:ph type="ctrTitle" hasCustomPrompt="1"/>
          </p:nvPr>
        </p:nvSpPr>
        <p:spPr>
          <a:xfrm>
            <a:off x="576001" y="1203598"/>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13" name="Untertitel 2"/>
          <p:cNvSpPr>
            <a:spLocks noGrp="1"/>
          </p:cNvSpPr>
          <p:nvPr>
            <p:ph type="subTitle" idx="1" hasCustomPrompt="1"/>
          </p:nvPr>
        </p:nvSpPr>
        <p:spPr>
          <a:xfrm>
            <a:off x="576000" y="2488416"/>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120190702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E">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1" r="392" b="1098"/>
          <a:stretch/>
        </p:blipFill>
        <p:spPr>
          <a:xfrm>
            <a:off x="-1" y="-1"/>
            <a:ext cx="9144000" cy="5143237"/>
          </a:xfrm>
          <a:prstGeom prst="rect">
            <a:avLst/>
          </a:prstGeom>
        </p:spPr>
      </p:pic>
      <p:pic>
        <p:nvPicPr>
          <p:cNvPr id="7"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316" y="339502"/>
            <a:ext cx="1762422" cy="4357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00" y="181838"/>
            <a:ext cx="2448272" cy="890863"/>
          </a:xfrm>
          <a:prstGeom prst="rect">
            <a:avLst/>
          </a:prstGeom>
        </p:spPr>
      </p:pic>
      <p:sp>
        <p:nvSpPr>
          <p:cNvPr id="12" name="Titel 1"/>
          <p:cNvSpPr>
            <a:spLocks noGrp="1"/>
          </p:cNvSpPr>
          <p:nvPr>
            <p:ph type="ctrTitle" hasCustomPrompt="1"/>
          </p:nvPr>
        </p:nvSpPr>
        <p:spPr>
          <a:xfrm>
            <a:off x="576001" y="1203598"/>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13" name="Untertitel 2"/>
          <p:cNvSpPr>
            <a:spLocks noGrp="1"/>
          </p:cNvSpPr>
          <p:nvPr>
            <p:ph type="subTitle" idx="1" hasCustomPrompt="1"/>
          </p:nvPr>
        </p:nvSpPr>
        <p:spPr>
          <a:xfrm>
            <a:off x="576000" y="2488416"/>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1012046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F (neutral)">
    <p:bg>
      <p:bgPr>
        <a:solidFill>
          <a:schemeClr val="tx2"/>
        </a:solidFill>
        <a:effectLst/>
      </p:bgPr>
    </p:bg>
    <p:spTree>
      <p:nvGrpSpPr>
        <p:cNvPr id="1" name=""/>
        <p:cNvGrpSpPr/>
        <p:nvPr/>
      </p:nvGrpSpPr>
      <p:grpSpPr>
        <a:xfrm>
          <a:off x="0" y="0"/>
          <a:ext cx="0" cy="0"/>
          <a:chOff x="0" y="0"/>
          <a:chExt cx="0" cy="0"/>
        </a:xfrm>
      </p:grpSpPr>
      <p:pic>
        <p:nvPicPr>
          <p:cNvPr id="7"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5316" y="339502"/>
            <a:ext cx="1762422" cy="43575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00" y="181838"/>
            <a:ext cx="2448272" cy="890863"/>
          </a:xfrm>
          <a:prstGeom prst="rect">
            <a:avLst/>
          </a:prstGeom>
        </p:spPr>
      </p:pic>
      <p:sp>
        <p:nvSpPr>
          <p:cNvPr id="10" name="Titel 1"/>
          <p:cNvSpPr>
            <a:spLocks noGrp="1"/>
          </p:cNvSpPr>
          <p:nvPr>
            <p:ph type="ctrTitle" hasCustomPrompt="1"/>
          </p:nvPr>
        </p:nvSpPr>
        <p:spPr>
          <a:xfrm>
            <a:off x="576001" y="1203598"/>
            <a:ext cx="7991737" cy="1231549"/>
          </a:xfrm>
        </p:spPr>
        <p:txBody>
          <a:bodyPr bIns="0" anchor="b" anchorCtr="0">
            <a:normAutofit/>
          </a:bodyPr>
          <a:lstStyle>
            <a:lvl1pPr>
              <a:lnSpc>
                <a:spcPct val="90000"/>
              </a:lnSpc>
              <a:defRPr sz="3996" b="1">
                <a:solidFill>
                  <a:schemeClr val="bg1"/>
                </a:solidFill>
              </a:defRPr>
            </a:lvl1pPr>
          </a:lstStyle>
          <a:p>
            <a:r>
              <a:rPr lang="en-GB" noProof="0" dirty="0" smtClean="0"/>
              <a:t>Click to add the title of your presentation</a:t>
            </a:r>
            <a:endParaRPr lang="en-GB" noProof="0" dirty="0"/>
          </a:p>
        </p:txBody>
      </p:sp>
      <p:sp>
        <p:nvSpPr>
          <p:cNvPr id="11" name="Untertitel 2"/>
          <p:cNvSpPr>
            <a:spLocks noGrp="1"/>
          </p:cNvSpPr>
          <p:nvPr>
            <p:ph type="subTitle" idx="1" hasCustomPrompt="1"/>
          </p:nvPr>
        </p:nvSpPr>
        <p:spPr>
          <a:xfrm>
            <a:off x="576000" y="2488416"/>
            <a:ext cx="7991738" cy="1584445"/>
          </a:xfrm>
          <a:prstGeom prst="rect">
            <a:avLst/>
          </a:prstGeom>
        </p:spPr>
        <p:txBody>
          <a:bodyPr/>
          <a:lstStyle>
            <a:lvl1pPr marL="0" marR="0" indent="0" algn="l" defTabSz="456789" rtl="0" eaLnBrk="1" fontAlgn="auto" latinLnBrk="0" hangingPunct="1">
              <a:lnSpc>
                <a:spcPct val="90000"/>
              </a:lnSpc>
              <a:spcBef>
                <a:spcPts val="0"/>
              </a:spcBef>
              <a:spcAft>
                <a:spcPts val="0"/>
              </a:spcAft>
              <a:buClr>
                <a:schemeClr val="bg2"/>
              </a:buClr>
              <a:buSzTx/>
              <a:buFont typeface="Wingdings" panose="05000000000000000000" pitchFamily="2" charset="2"/>
              <a:buNone/>
              <a:tabLst/>
              <a:defRPr sz="1599">
                <a:solidFill>
                  <a:schemeClr val="bg1"/>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GB" noProof="0" dirty="0" smtClean="0"/>
              <a:t>Click to add speaker name, date, and additional information</a:t>
            </a:r>
            <a:endParaRPr lang="en-GB" noProof="0" dirty="0"/>
          </a:p>
        </p:txBody>
      </p:sp>
    </p:spTree>
    <p:extLst>
      <p:ext uri="{BB962C8B-B14F-4D97-AF65-F5344CB8AC3E}">
        <p14:creationId xmlns:p14="http://schemas.microsoft.com/office/powerpoint/2010/main" val="23519558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tx2"/>
        </a:solidFill>
        <a:effectLst/>
      </p:bgPr>
    </p:bg>
    <p:spTree>
      <p:nvGrpSpPr>
        <p:cNvPr id="1" name=""/>
        <p:cNvGrpSpPr/>
        <p:nvPr/>
      </p:nvGrpSpPr>
      <p:grpSpPr>
        <a:xfrm>
          <a:off x="0" y="0"/>
          <a:ext cx="0" cy="0"/>
          <a:chOff x="0" y="0"/>
          <a:chExt cx="0" cy="0"/>
        </a:xfrm>
      </p:grpSpPr>
      <p:sp>
        <p:nvSpPr>
          <p:cNvPr id="4" name="Textplatzhalter 2"/>
          <p:cNvSpPr>
            <a:spLocks noGrp="1"/>
          </p:cNvSpPr>
          <p:nvPr>
            <p:ph type="body" sz="quarter" idx="11" hasCustomPrompt="1"/>
          </p:nvPr>
        </p:nvSpPr>
        <p:spPr>
          <a:xfrm>
            <a:off x="576001" y="4440752"/>
            <a:ext cx="7991475" cy="459575"/>
          </a:xfrm>
        </p:spPr>
        <p:txBody>
          <a:bodyPr anchor="b"/>
          <a:lstStyle>
            <a:lvl1pPr marL="0" indent="0">
              <a:buFontTx/>
              <a:buNone/>
              <a:defRPr sz="1599" baseline="0">
                <a:solidFill>
                  <a:schemeClr val="bg1"/>
                </a:solidFill>
              </a:defRPr>
            </a:lvl1pPr>
            <a:lvl2pPr>
              <a:defRPr sz="1599">
                <a:solidFill>
                  <a:schemeClr val="bg1"/>
                </a:solidFill>
              </a:defRPr>
            </a:lvl2pPr>
            <a:lvl3pPr>
              <a:defRPr sz="1599">
                <a:solidFill>
                  <a:schemeClr val="bg1"/>
                </a:solidFill>
              </a:defRPr>
            </a:lvl3pPr>
            <a:lvl4pPr>
              <a:defRPr sz="1599">
                <a:solidFill>
                  <a:schemeClr val="bg1"/>
                </a:solidFill>
              </a:defRPr>
            </a:lvl4pPr>
            <a:lvl5pPr>
              <a:defRPr sz="1599">
                <a:solidFill>
                  <a:schemeClr val="bg1"/>
                </a:solidFill>
              </a:defRPr>
            </a:lvl5pPr>
          </a:lstStyle>
          <a:p>
            <a:pPr lvl="0"/>
            <a:r>
              <a:rPr lang="en-GB" noProof="0" dirty="0" smtClean="0"/>
              <a:t>Click to add title of presentation and date</a:t>
            </a:r>
            <a:endParaRPr lang="en-GB" noProof="0" dirty="0"/>
          </a:p>
        </p:txBody>
      </p:sp>
      <p:pic>
        <p:nvPicPr>
          <p:cNvPr id="8"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5316" y="339502"/>
            <a:ext cx="1762422" cy="4357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19622"/>
            <a:ext cx="6768752" cy="2473686"/>
          </a:xfrm>
          <a:prstGeom prst="rect">
            <a:avLst/>
          </a:prstGeom>
        </p:spPr>
      </p:pic>
    </p:spTree>
    <p:extLst>
      <p:ext uri="{BB962C8B-B14F-4D97-AF65-F5344CB8AC3E}">
        <p14:creationId xmlns:p14="http://schemas.microsoft.com/office/powerpoint/2010/main" val="316427072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62C8"/>
                </a:solidFill>
              </a:defRPr>
            </a:lvl1pPr>
          </a:lstStyle>
          <a:p>
            <a:r>
              <a:rPr lang="en-GB" noProof="0" dirty="0" smtClean="0"/>
              <a:t>Click to add the title of your agenda</a:t>
            </a:r>
            <a:endParaRPr lang="en-GB" noProof="0" dirty="0"/>
          </a:p>
        </p:txBody>
      </p:sp>
      <p:sp>
        <p:nvSpPr>
          <p:cNvPr id="6" name="Text Placeholder 5"/>
          <p:cNvSpPr>
            <a:spLocks noGrp="1"/>
          </p:cNvSpPr>
          <p:nvPr>
            <p:ph type="body" sz="quarter" idx="12" hasCustomPrompt="1"/>
          </p:nvPr>
        </p:nvSpPr>
        <p:spPr>
          <a:xfrm>
            <a:off x="574675" y="1239838"/>
            <a:ext cx="3925888" cy="3311525"/>
          </a:xfrm>
        </p:spPr>
        <p:txBody>
          <a:bodyPr>
            <a:normAutofit/>
          </a:bodyPr>
          <a:lstStyle>
            <a:lvl1pPr marL="144000" indent="-144000">
              <a:buClr>
                <a:schemeClr val="bg2"/>
              </a:buClr>
              <a:buFont typeface="Arial" panose="020B0604020202020204" pitchFamily="34" charset="0"/>
              <a:buChar char="•"/>
              <a:defRPr sz="1800"/>
            </a:lvl1pPr>
            <a:lvl2pPr marL="180000" indent="180000">
              <a:buFont typeface="Arial" panose="020B0604020202020204" pitchFamily="34" charset="0"/>
              <a:buChar char="–"/>
              <a:defRPr sz="1800"/>
            </a:lvl2pPr>
            <a:lvl3pPr marL="216000" indent="-216000">
              <a:buFont typeface="+mj-lt"/>
              <a:buAutoNum type="arabicPeriod"/>
              <a:defRPr sz="1800"/>
            </a:lvl3pPr>
            <a:lvl4pPr marL="432000" indent="-216000">
              <a:defRPr sz="1800"/>
            </a:lvl4pPr>
            <a:lvl5pPr marL="432000" indent="216000">
              <a:buClr>
                <a:schemeClr val="bg2"/>
              </a:buClr>
              <a:buFont typeface="Arial" panose="020B0604020202020204" pitchFamily="34" charset="0"/>
              <a:buChar char="–"/>
              <a:defRPr sz="1800" b="0"/>
            </a:lvl5pPr>
          </a:lstStyle>
          <a:p>
            <a:pPr lvl="0"/>
            <a:r>
              <a:rPr lang="en-GB" noProof="0" dirty="0" smtClean="0"/>
              <a:t>Click to add agenda items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Picture Placeholder 6"/>
          <p:cNvSpPr>
            <a:spLocks noGrp="1"/>
          </p:cNvSpPr>
          <p:nvPr>
            <p:ph type="pic" sz="quarter" idx="13" hasCustomPrompt="1"/>
          </p:nvPr>
        </p:nvSpPr>
        <p:spPr>
          <a:xfrm>
            <a:off x="4643438" y="1239838"/>
            <a:ext cx="3925887" cy="3311525"/>
          </a:xfrm>
          <a:solidFill>
            <a:schemeClr val="bg1"/>
          </a:solidFill>
        </p:spPr>
        <p:txBody>
          <a:bodyPr anchor="ctr" anchorCtr="0"/>
          <a:lstStyle>
            <a:lvl1pPr algn="ctr">
              <a:defRPr>
                <a:solidFill>
                  <a:schemeClr val="bg1">
                    <a:lumMod val="75000"/>
                  </a:schemeClr>
                </a:solidFill>
              </a:defRPr>
            </a:lvl1pPr>
          </a:lstStyle>
          <a:p>
            <a:r>
              <a:rPr lang="de-DE" smtClean="0"/>
              <a:t>Image placeholder</a:t>
            </a:r>
            <a:br>
              <a:rPr lang="de-DE" smtClean="0"/>
            </a:br>
            <a:r>
              <a:rPr lang="de-DE" smtClean="0"/>
              <a:t>(drag &amp; drop picture onto this space)</a:t>
            </a:r>
            <a:endParaRPr lang="en-GB" dirty="0"/>
          </a:p>
        </p:txBody>
      </p:sp>
      <p:sp>
        <p:nvSpPr>
          <p:cNvPr id="9"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755DA2DB-79CC-49F7-8A78-0968BC1F9365}" type="datetime4">
              <a:rPr lang="en-GB" smtClean="0"/>
              <a:t>28 January 2019</a:t>
            </a:fld>
            <a:endParaRPr lang="en-GB" dirty="0"/>
          </a:p>
        </p:txBody>
      </p:sp>
      <p:sp>
        <p:nvSpPr>
          <p:cNvPr id="10"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25835379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Click to add a heading</a:t>
            </a:r>
            <a:endParaRPr lang="en-GB" noProof="0" dirty="0"/>
          </a:p>
        </p:txBody>
      </p:sp>
      <p:sp>
        <p:nvSpPr>
          <p:cNvPr id="6" name="Text Placeholder 5"/>
          <p:cNvSpPr>
            <a:spLocks noGrp="1"/>
          </p:cNvSpPr>
          <p:nvPr>
            <p:ph type="body" sz="quarter" idx="12" hasCustomPrompt="1"/>
          </p:nvPr>
        </p:nvSpPr>
        <p:spPr>
          <a:xfrm>
            <a:off x="574675" y="1239838"/>
            <a:ext cx="7994254" cy="3311525"/>
          </a:xfrm>
        </p:spPr>
        <p:txBody>
          <a:bodyPr/>
          <a:lstStyle>
            <a:lvl1pPr>
              <a:defRPr baseline="0"/>
            </a:lvl1pPr>
          </a:lstStyle>
          <a:p>
            <a:pPr lvl="0"/>
            <a:r>
              <a:rPr lang="en-GB" noProof="0" dirty="0" smtClean="0"/>
              <a:t>Click to add text (use „Indent“-Button or SHIFT + ALT + → for lists and subheadings)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6C69B03F-17C2-42B1-81E7-236AAB1FEFDD}" type="datetime4">
              <a:rPr lang="en-GB" smtClean="0"/>
              <a:t>28 January 2019</a:t>
            </a:fld>
            <a:endParaRPr lang="en-GB" dirty="0"/>
          </a:p>
        </p:txBody>
      </p:sp>
      <p:sp>
        <p:nvSpPr>
          <p:cNvPr id="9"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spTree>
    <p:extLst>
      <p:ext uri="{BB962C8B-B14F-4D97-AF65-F5344CB8AC3E}">
        <p14:creationId xmlns:p14="http://schemas.microsoft.com/office/powerpoint/2010/main" val="3471630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0.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274638"/>
            <a:ext cx="7991475" cy="993775"/>
          </a:xfrm>
          <a:prstGeom prst="rect">
            <a:avLst/>
          </a:prstGeom>
        </p:spPr>
        <p:txBody>
          <a:bodyPr vert="horz" lIns="0" tIns="0" rIns="0" bIns="0" rtlCol="0" anchor="b" anchorCtr="0">
            <a:norm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76263" y="1370013"/>
            <a:ext cx="7991475" cy="3262312"/>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81662132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3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53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675" y="268288"/>
            <a:ext cx="7994254" cy="827087"/>
          </a:xfrm>
          <a:prstGeom prst="rect">
            <a:avLst/>
          </a:prstGeom>
        </p:spPr>
        <p:txBody>
          <a:bodyPr vert="horz" lIns="0" tIns="0" rIns="0" bIns="0" rtlCol="0" anchor="t" anchorCtr="0">
            <a:noAutofit/>
          </a:bodyPr>
          <a:lstStyle/>
          <a:p>
            <a:r>
              <a:rPr lang="en-GB" noProof="0" dirty="0" smtClean="0"/>
              <a:t>Click to add a heading</a:t>
            </a:r>
            <a:endParaRPr lang="en-GB" noProof="0" dirty="0"/>
          </a:p>
        </p:txBody>
      </p:sp>
      <p:sp>
        <p:nvSpPr>
          <p:cNvPr id="3" name="Text Placeholder 2"/>
          <p:cNvSpPr>
            <a:spLocks noGrp="1"/>
          </p:cNvSpPr>
          <p:nvPr>
            <p:ph type="body" idx="1"/>
          </p:nvPr>
        </p:nvSpPr>
        <p:spPr>
          <a:xfrm>
            <a:off x="574675" y="1239838"/>
            <a:ext cx="7994254" cy="3311525"/>
          </a:xfrm>
          <a:prstGeom prst="rect">
            <a:avLst/>
          </a:prstGeom>
        </p:spPr>
        <p:txBody>
          <a:bodyPr vert="horz" lIns="0" tIns="0" rIns="0" bIns="0" rtlCol="0">
            <a:normAutofit/>
          </a:bodyPr>
          <a:lstStyle/>
          <a:p>
            <a:pPr lvl="0"/>
            <a:r>
              <a:rPr lang="en-GB" noProof="0" dirty="0" smtClean="0"/>
              <a:t>Click to add text (use „Indent“-Button or SHIFT + ALT + → for lists and subheadings)</a:t>
            </a:r>
          </a:p>
          <a:p>
            <a:pPr lvl="1"/>
            <a:r>
              <a:rPr lang="en-GB" noProof="0" dirty="0" smtClean="0"/>
              <a:t>List (first level)</a:t>
            </a:r>
          </a:p>
          <a:p>
            <a:pPr lvl="2"/>
            <a:r>
              <a:rPr lang="en-GB" noProof="0" dirty="0" smtClean="0"/>
              <a:t>List (second level)</a:t>
            </a:r>
          </a:p>
          <a:p>
            <a:pPr lvl="3"/>
            <a:r>
              <a:rPr lang="en-GB" noProof="0" dirty="0" smtClean="0"/>
              <a:t>Numbered list</a:t>
            </a:r>
          </a:p>
          <a:p>
            <a:pPr lvl="4"/>
            <a:r>
              <a:rPr lang="en-GB" noProof="0" dirty="0" smtClean="0"/>
              <a:t>Subheading</a:t>
            </a:r>
            <a:endParaRPr lang="en-GB" noProof="0" dirty="0"/>
          </a:p>
        </p:txBody>
      </p:sp>
      <p:sp>
        <p:nvSpPr>
          <p:cNvPr id="7" name="Rechteck 14"/>
          <p:cNvSpPr/>
          <p:nvPr/>
        </p:nvSpPr>
        <p:spPr>
          <a:xfrm>
            <a:off x="575071" y="4702969"/>
            <a:ext cx="6624000"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sp>
        <p:nvSpPr>
          <p:cNvPr id="45" name="Textfeld 19"/>
          <p:cNvSpPr txBox="1"/>
          <p:nvPr/>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46" name="Textfeld 20"/>
          <p:cNvSpPr txBox="1"/>
          <p:nvPr/>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47" name="Textfeld 21"/>
          <p:cNvSpPr txBox="1"/>
          <p:nvPr/>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48" name="Textfeld 27"/>
          <p:cNvSpPr txBox="1"/>
          <p:nvPr/>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49" name="Textfeld 28"/>
          <p:cNvSpPr txBox="1"/>
          <p:nvPr/>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16" name="Textfeld 20"/>
          <p:cNvSpPr txBox="1"/>
          <p:nvPr/>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0" name="Date Placeholder 2"/>
          <p:cNvSpPr>
            <a:spLocks noGrp="1"/>
          </p:cNvSpPr>
          <p:nvPr>
            <p:ph type="dt" sz="half" idx="10"/>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58B5B2FE-8DFF-4DFA-AE7F-ACE61B788DE9}" type="datetime4">
              <a:rPr lang="en-GB" smtClean="0"/>
              <a:t>28 January 2019</a:t>
            </a:fld>
            <a:endParaRPr lang="en-GB" dirty="0"/>
          </a:p>
        </p:txBody>
      </p:sp>
      <p:sp>
        <p:nvSpPr>
          <p:cNvPr id="21" name="Footer Placeholder 3"/>
          <p:cNvSpPr>
            <a:spLocks noGrp="1"/>
          </p:cNvSpPr>
          <p:nvPr>
            <p:ph type="ftr" sz="quarter" idx="11"/>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77409" y="4615196"/>
            <a:ext cx="1390735" cy="506053"/>
          </a:xfrm>
          <a:prstGeom prst="rect">
            <a:avLst/>
          </a:prstGeom>
        </p:spPr>
      </p:pic>
    </p:spTree>
    <p:extLst>
      <p:ext uri="{BB962C8B-B14F-4D97-AF65-F5344CB8AC3E}">
        <p14:creationId xmlns:p14="http://schemas.microsoft.com/office/powerpoint/2010/main" val="1575083942"/>
      </p:ext>
    </p:extLst>
  </p:cSld>
  <p:clrMap bg1="lt1" tx1="dk1" bg2="lt2" tx2="dk2" accent1="accent1" accent2="accent2" accent3="accent3" accent4="accent4" accent5="accent5" accent6="accent6" hlink="hlink" folHlink="folHlink"/>
  <p:sldLayoutIdLst>
    <p:sldLayoutId id="2147483702" r:id="rId1"/>
    <p:sldLayoutId id="2147483700" r:id="rId2"/>
    <p:sldLayoutId id="2147483701" r:id="rId3"/>
    <p:sldLayoutId id="2147483703" r:id="rId4"/>
    <p:sldLayoutId id="2147483704" r:id="rId5"/>
    <p:sldLayoutId id="2147483716" r:id="rId6"/>
    <p:sldLayoutId id="2147483705" r:id="rId7"/>
    <p:sldLayoutId id="2147483706" r:id="rId8"/>
    <p:sldLayoutId id="2147483707" r:id="rId9"/>
    <p:sldLayoutId id="2147483708" r:id="rId10"/>
    <p:sldLayoutId id="2147483736" r:id="rId11"/>
  </p:sldLayoutIdLst>
  <p:timing>
    <p:tnLst>
      <p:par>
        <p:cTn id="1" dur="indefinite" restart="never" nodeType="tmRoot"/>
      </p:par>
    </p:tnLst>
  </p:timing>
  <p:hf sldNum="0" hdr="0"/>
  <p:txStyles>
    <p:titleStyle>
      <a:lvl1pPr algn="l" defTabSz="6858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685800" rtl="0" eaLnBrk="1" latinLnBrk="0" hangingPunct="1">
        <a:lnSpc>
          <a:spcPct val="100000"/>
        </a:lnSpc>
        <a:spcBef>
          <a:spcPts val="300"/>
        </a:spcBef>
        <a:buFont typeface="Arial" panose="020B0604020202020204" pitchFamily="34" charset="0"/>
        <a:buNone/>
        <a:defRPr sz="1400" kern="1200">
          <a:solidFill>
            <a:schemeClr val="tx1"/>
          </a:solidFill>
          <a:latin typeface="+mn-lt"/>
          <a:ea typeface="+mn-ea"/>
          <a:cs typeface="+mn-cs"/>
        </a:defRPr>
      </a:lvl1pPr>
      <a:lvl2pPr marL="108000" indent="-108000" algn="l" defTabSz="685800" rtl="0" eaLnBrk="1" latinLnBrk="0" hangingPunct="1">
        <a:lnSpc>
          <a:spcPct val="100000"/>
        </a:lnSpc>
        <a:spcBef>
          <a:spcPts val="300"/>
        </a:spcBef>
        <a:buClr>
          <a:schemeClr val="bg2"/>
        </a:buClr>
        <a:buFont typeface="Arial" panose="020B0604020202020204" pitchFamily="34" charset="0"/>
        <a:buChar char="•"/>
        <a:defRPr sz="1400" kern="1200" baseline="0">
          <a:solidFill>
            <a:schemeClr val="tx1"/>
          </a:solidFill>
          <a:latin typeface="+mn-lt"/>
          <a:ea typeface="+mn-ea"/>
          <a:cs typeface="+mn-cs"/>
        </a:defRPr>
      </a:lvl2pPr>
      <a:lvl3pPr marL="252000" indent="-144000" algn="l" defTabSz="685800" rtl="0" eaLnBrk="1" latinLnBrk="0" hangingPunct="1">
        <a:lnSpc>
          <a:spcPct val="100000"/>
        </a:lnSpc>
        <a:spcBef>
          <a:spcPts val="300"/>
        </a:spcBef>
        <a:buClr>
          <a:schemeClr val="bg2"/>
        </a:buClr>
        <a:buFont typeface="Arial" panose="020B0604020202020204" pitchFamily="34" charset="0"/>
        <a:buChar char="–"/>
        <a:defRPr sz="1400" kern="1200">
          <a:solidFill>
            <a:schemeClr val="tx1"/>
          </a:solidFill>
          <a:latin typeface="+mn-lt"/>
          <a:ea typeface="+mn-ea"/>
          <a:cs typeface="+mn-cs"/>
        </a:defRPr>
      </a:lvl3pPr>
      <a:lvl4pPr marL="0" indent="-180000" algn="l" defTabSz="685800" rtl="0" eaLnBrk="1" latinLnBrk="0" hangingPunct="1">
        <a:lnSpc>
          <a:spcPct val="100000"/>
        </a:lnSpc>
        <a:spcBef>
          <a:spcPts val="300"/>
        </a:spcBef>
        <a:buClr>
          <a:schemeClr val="bg2"/>
        </a:buClr>
        <a:buFont typeface="+mj-lt"/>
        <a:buAutoNum type="arabicPeriod"/>
        <a:defRPr sz="1400" kern="1200">
          <a:solidFill>
            <a:schemeClr val="tx1"/>
          </a:solidFill>
          <a:latin typeface="+mn-lt"/>
          <a:ea typeface="+mn-ea"/>
          <a:cs typeface="+mn-cs"/>
        </a:defRPr>
      </a:lvl4pPr>
      <a:lvl5pPr marL="0" indent="0" algn="l" defTabSz="685800" rtl="0" eaLnBrk="1" latinLnBrk="0" hangingPunct="1">
        <a:lnSpc>
          <a:spcPct val="100000"/>
        </a:lnSpc>
        <a:spcBef>
          <a:spcPts val="300"/>
        </a:spcBef>
        <a:buFont typeface="Arial" panose="020B0604020202020204" pitchFamily="34" charset="0"/>
        <a:buNone/>
        <a:defRPr sz="9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197">
          <p15:clr>
            <a:srgbClr val="F26B43"/>
          </p15:clr>
        </p15:guide>
        <p15:guide id="2" orient="horz" pos="3838">
          <p15:clr>
            <a:srgbClr val="F26B43"/>
          </p15:clr>
        </p15:guide>
        <p15:guide id="3" orient="horz" pos="3950">
          <p15:clr>
            <a:srgbClr val="F26B43"/>
          </p15:clr>
        </p15:guide>
        <p15:guide id="4" orient="horz" pos="4077">
          <p15:clr>
            <a:srgbClr val="F26B43"/>
          </p15:clr>
        </p15:guide>
        <p15:guide id="5" orient="horz" pos="169">
          <p15:clr>
            <a:srgbClr val="F26B43"/>
          </p15:clr>
        </p15:guide>
        <p15:guide id="6" orient="horz" pos="690">
          <p15:clr>
            <a:srgbClr val="F26B43"/>
          </p15:clr>
        </p15:guide>
        <p15:guide id="7" pos="363">
          <p15:clr>
            <a:srgbClr val="F26B43"/>
          </p15:clr>
        </p15:guide>
        <p15:guide id="8" pos="5397">
          <p15:clr>
            <a:srgbClr val="F26B43"/>
          </p15:clr>
        </p15:guide>
        <p15:guide id="9" orient="horz" pos="781">
          <p15:clr>
            <a:srgbClr val="F26B43"/>
          </p15:clr>
        </p15:guide>
        <p15:guide id="10" orient="horz" pos="2867">
          <p15:clr>
            <a:srgbClr val="F26B43"/>
          </p15:clr>
        </p15:guide>
        <p15:guide id="11" orient="horz" pos="2963">
          <p15:clr>
            <a:srgbClr val="F26B43"/>
          </p15:clr>
        </p15:guide>
        <p15:guide id="12" orient="horz" pos="3058">
          <p15:clr>
            <a:srgbClr val="F26B43"/>
          </p15:clr>
        </p15:guide>
        <p15:guide id="13" pos="2835">
          <p15:clr>
            <a:srgbClr val="F26B43"/>
          </p15:clr>
        </p15:guide>
        <p15:guide id="14"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675" y="268288"/>
            <a:ext cx="7994254" cy="827087"/>
          </a:xfrm>
          <a:prstGeom prst="rect">
            <a:avLst/>
          </a:prstGeom>
        </p:spPr>
        <p:txBody>
          <a:bodyPr vert="horz" lIns="0" tIns="0" rIns="0" bIns="0" rtlCol="0" anchor="t" anchorCtr="0">
            <a:noAutofit/>
          </a:bodyPr>
          <a:lstStyle/>
          <a:p>
            <a:r>
              <a:rPr lang="en-GB" noProof="0" dirty="0" smtClean="0"/>
              <a:t>Click to add a heading</a:t>
            </a:r>
            <a:endParaRPr lang="en-GB" noProof="0" dirty="0"/>
          </a:p>
        </p:txBody>
      </p:sp>
      <p:sp>
        <p:nvSpPr>
          <p:cNvPr id="3" name="Text Placeholder 2"/>
          <p:cNvSpPr>
            <a:spLocks noGrp="1"/>
          </p:cNvSpPr>
          <p:nvPr>
            <p:ph type="body" idx="1"/>
          </p:nvPr>
        </p:nvSpPr>
        <p:spPr>
          <a:xfrm>
            <a:off x="574675" y="1239838"/>
            <a:ext cx="7994254" cy="3311525"/>
          </a:xfrm>
          <a:prstGeom prst="rect">
            <a:avLst/>
          </a:prstGeom>
        </p:spPr>
        <p:txBody>
          <a:bodyPr vert="horz" lIns="0" tIns="0" rIns="0" bIns="0" rtlCol="0">
            <a:normAutofit/>
          </a:bodyPr>
          <a:lstStyle/>
          <a:p>
            <a:pPr lvl="0"/>
            <a:r>
              <a:rPr lang="en-GB" noProof="0" dirty="0" smtClean="0"/>
              <a:t>Click to add text (use „Indent“-Button or SHIFT + ALT + → for lists and subheadings)</a:t>
            </a:r>
          </a:p>
          <a:p>
            <a:pPr lvl="1"/>
            <a:r>
              <a:rPr lang="en-GB" noProof="0" dirty="0" smtClean="0"/>
              <a:t>List (first level)</a:t>
            </a:r>
          </a:p>
          <a:p>
            <a:pPr lvl="2"/>
            <a:r>
              <a:rPr lang="en-GB" noProof="0" dirty="0" smtClean="0"/>
              <a:t>List (second level)</a:t>
            </a:r>
          </a:p>
          <a:p>
            <a:pPr lvl="3"/>
            <a:r>
              <a:rPr lang="en-GB" noProof="0" dirty="0" smtClean="0"/>
              <a:t>Numbered list</a:t>
            </a:r>
          </a:p>
          <a:p>
            <a:pPr lvl="4"/>
            <a:r>
              <a:rPr lang="en-GB" noProof="0" dirty="0" smtClean="0"/>
              <a:t>Subheading</a:t>
            </a:r>
            <a:endParaRPr lang="en-GB" noProof="0" dirty="0"/>
          </a:p>
        </p:txBody>
      </p:sp>
      <p:sp>
        <p:nvSpPr>
          <p:cNvPr id="7" name="Rechteck 14"/>
          <p:cNvSpPr/>
          <p:nvPr/>
        </p:nvSpPr>
        <p:spPr>
          <a:xfrm>
            <a:off x="575071" y="4702969"/>
            <a:ext cx="6624000" cy="1512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799" dirty="0"/>
          </a:p>
        </p:txBody>
      </p:sp>
      <p:sp>
        <p:nvSpPr>
          <p:cNvPr id="13" name="Textfeld 19"/>
          <p:cNvSpPr txBox="1"/>
          <p:nvPr/>
        </p:nvSpPr>
        <p:spPr>
          <a:xfrm>
            <a:off x="2000679" y="4702969"/>
            <a:ext cx="573332" cy="151209"/>
          </a:xfrm>
          <a:prstGeom prst="rect">
            <a:avLst/>
          </a:prstGeom>
          <a:noFill/>
        </p:spPr>
        <p:txBody>
          <a:bodyPr wrap="square" lIns="0" tIns="0" rIns="0" bIns="0" rtlCol="0" anchor="ctr" anchorCtr="0">
            <a:noAutofit/>
          </a:bodyPr>
          <a:lstStyle/>
          <a:p>
            <a:pPr algn="ctr"/>
            <a:r>
              <a:rPr lang="en-GB" sz="800" noProof="1" smtClean="0">
                <a:solidFill>
                  <a:schemeClr val="bg1"/>
                </a:solidFill>
              </a:rPr>
              <a:t>© Uponor</a:t>
            </a:r>
            <a:endParaRPr lang="en-GB" sz="899" noProof="1" smtClean="0">
              <a:solidFill>
                <a:schemeClr val="bg1"/>
              </a:solidFill>
            </a:endParaRPr>
          </a:p>
        </p:txBody>
      </p:sp>
      <p:sp>
        <p:nvSpPr>
          <p:cNvPr id="14" name="Textfeld 20"/>
          <p:cNvSpPr txBox="1"/>
          <p:nvPr/>
        </p:nvSpPr>
        <p:spPr>
          <a:xfrm>
            <a:off x="799979"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16" name="Textfeld 21"/>
          <p:cNvSpPr txBox="1"/>
          <p:nvPr/>
        </p:nvSpPr>
        <p:spPr>
          <a:xfrm>
            <a:off x="1907704" y="4702968"/>
            <a:ext cx="149486" cy="151209"/>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17" name="Textfeld 27"/>
          <p:cNvSpPr txBox="1"/>
          <p:nvPr/>
        </p:nvSpPr>
        <p:spPr>
          <a:xfrm>
            <a:off x="2518272" y="4702969"/>
            <a:ext cx="103629" cy="151209"/>
          </a:xfrm>
          <a:prstGeom prst="rect">
            <a:avLst/>
          </a:prstGeom>
          <a:noFill/>
        </p:spPr>
        <p:txBody>
          <a:bodyPr wrap="square" lIns="0" tIns="0" rIns="0" bIns="0" rtlCol="0" anchor="ctr" anchorCtr="0">
            <a:noAutofit/>
          </a:bodyPr>
          <a:lstStyle/>
          <a:p>
            <a:pPr algn="ctr"/>
            <a:r>
              <a:rPr lang="de-DE" sz="800" dirty="0" smtClean="0">
                <a:solidFill>
                  <a:schemeClr val="bg1">
                    <a:lumMod val="85000"/>
                    <a:alpha val="60000"/>
                  </a:schemeClr>
                </a:solidFill>
              </a:rPr>
              <a:t> I</a:t>
            </a:r>
            <a:endParaRPr lang="de-DE" sz="899" dirty="0" smtClean="0">
              <a:solidFill>
                <a:schemeClr val="bg1">
                  <a:lumMod val="85000"/>
                  <a:alpha val="60000"/>
                </a:schemeClr>
              </a:solidFill>
            </a:endParaRPr>
          </a:p>
        </p:txBody>
      </p:sp>
      <p:sp>
        <p:nvSpPr>
          <p:cNvPr id="18" name="Textfeld 28"/>
          <p:cNvSpPr txBox="1"/>
          <p:nvPr/>
        </p:nvSpPr>
        <p:spPr>
          <a:xfrm>
            <a:off x="575071" y="4702969"/>
            <a:ext cx="223334" cy="151210"/>
          </a:xfrm>
          <a:prstGeom prst="rect">
            <a:avLst/>
          </a:prstGeom>
          <a:noFill/>
        </p:spPr>
        <p:txBody>
          <a:bodyPr wrap="square" lIns="0" tIns="0" rIns="0" bIns="0" rtlCol="0" anchor="ctr" anchorCtr="0">
            <a:noAutofit/>
          </a:bodyPr>
          <a:lstStyle/>
          <a:p>
            <a:pPr algn="r"/>
            <a:fld id="{8B24244C-B7E9-4BA5-BB33-D2E7FE1F5CF1}" type="slidenum">
              <a:rPr lang="de-DE" sz="800" kern="1200" smtClean="0">
                <a:solidFill>
                  <a:schemeClr val="bg1"/>
                </a:solidFill>
                <a:latin typeface="Arial" panose="020B0604020202020204" pitchFamily="34" charset="0"/>
                <a:ea typeface="+mn-ea"/>
                <a:cs typeface="Arial" panose="020B0604020202020204" pitchFamily="34" charset="0"/>
              </a:rPr>
              <a:t>‹N°›</a:t>
            </a:fld>
            <a:endParaRPr lang="de-DE" sz="800" kern="1200" dirty="0" smtClean="0">
              <a:solidFill>
                <a:schemeClr val="bg1"/>
              </a:solidFill>
              <a:latin typeface="Arial" panose="020B0604020202020204" pitchFamily="34" charset="0"/>
              <a:ea typeface="+mn-ea"/>
              <a:cs typeface="Arial" panose="020B0604020202020204" pitchFamily="34" charset="0"/>
            </a:endParaRPr>
          </a:p>
        </p:txBody>
      </p:sp>
      <p:sp>
        <p:nvSpPr>
          <p:cNvPr id="19" name="Textfeld 20"/>
          <p:cNvSpPr txBox="1"/>
          <p:nvPr/>
        </p:nvSpPr>
        <p:spPr>
          <a:xfrm>
            <a:off x="799980" y="4702968"/>
            <a:ext cx="108329" cy="151210"/>
          </a:xfrm>
          <a:prstGeom prst="rect">
            <a:avLst/>
          </a:prstGeom>
          <a:noFill/>
        </p:spPr>
        <p:txBody>
          <a:bodyPr wrap="square" lIns="0" tIns="0" rIns="0" bIns="0" rtlCol="0" anchor="ctr" anchorCtr="0">
            <a:noAutofit/>
          </a:bodyPr>
          <a:lstStyle/>
          <a:p>
            <a:pPr algn="ctr"/>
            <a:r>
              <a:rPr lang="de-DE" sz="800" smtClean="0">
                <a:solidFill>
                  <a:schemeClr val="bg1">
                    <a:lumMod val="85000"/>
                    <a:alpha val="60000"/>
                  </a:schemeClr>
                </a:solidFill>
              </a:rPr>
              <a:t> I</a:t>
            </a:r>
            <a:endParaRPr lang="de-DE" sz="899" smtClean="0">
              <a:solidFill>
                <a:schemeClr val="bg1">
                  <a:lumMod val="85000"/>
                  <a:alpha val="60000"/>
                </a:schemeClr>
              </a:solidFill>
            </a:endParaRPr>
          </a:p>
        </p:txBody>
      </p:sp>
      <p:sp>
        <p:nvSpPr>
          <p:cNvPr id="22" name="Date Placeholder 2"/>
          <p:cNvSpPr>
            <a:spLocks noGrp="1"/>
          </p:cNvSpPr>
          <p:nvPr>
            <p:ph type="dt" sz="half" idx="2"/>
          </p:nvPr>
        </p:nvSpPr>
        <p:spPr>
          <a:xfrm>
            <a:off x="865679" y="4702969"/>
            <a:ext cx="1092662" cy="150971"/>
          </a:xfrm>
          <a:prstGeom prst="rect">
            <a:avLst/>
          </a:prstGeom>
        </p:spPr>
        <p:txBody>
          <a:bodyPr anchor="ctr" anchorCtr="0"/>
          <a:lstStyle>
            <a:lvl1pPr algn="l">
              <a:defRPr lang="en-US" sz="800" kern="1200" smtClean="0">
                <a:solidFill>
                  <a:schemeClr val="bg1"/>
                </a:solidFill>
                <a:latin typeface="+mn-lt"/>
                <a:ea typeface="+mn-ea"/>
                <a:cs typeface="+mn-cs"/>
              </a:defRPr>
            </a:lvl1pPr>
          </a:lstStyle>
          <a:p>
            <a:pPr algn="ctr"/>
            <a:fld id="{BE36C991-B7D8-4967-9E46-A827016DFEC6}" type="datetime4">
              <a:rPr lang="en-GB" smtClean="0"/>
              <a:t>28 January 2019</a:t>
            </a:fld>
            <a:endParaRPr lang="en-GB" dirty="0"/>
          </a:p>
        </p:txBody>
      </p:sp>
      <p:sp>
        <p:nvSpPr>
          <p:cNvPr id="23" name="Footer Placeholder 3"/>
          <p:cNvSpPr>
            <a:spLocks noGrp="1"/>
          </p:cNvSpPr>
          <p:nvPr>
            <p:ph type="ftr" sz="quarter" idx="3"/>
          </p:nvPr>
        </p:nvSpPr>
        <p:spPr>
          <a:xfrm>
            <a:off x="2578823" y="4702969"/>
            <a:ext cx="3791656" cy="151210"/>
          </a:xfrm>
          <a:prstGeom prst="rect">
            <a:avLst/>
          </a:prstGeom>
        </p:spPr>
        <p:txBody>
          <a:bodyPr anchor="ctr" anchorCtr="0"/>
          <a:lstStyle/>
          <a:p>
            <a:r>
              <a:rPr lang="en-GB" sz="800" noProof="1" smtClean="0">
                <a:solidFill>
                  <a:schemeClr val="bg1"/>
                </a:solidFill>
              </a:rPr>
              <a:t>Uponor 100 Years</a:t>
            </a:r>
            <a:endParaRPr lang="en-GB" sz="800" noProof="1">
              <a:solidFill>
                <a:schemeClr val="bg1"/>
              </a:solidFill>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7409" y="4615196"/>
            <a:ext cx="1390735" cy="506053"/>
          </a:xfrm>
          <a:prstGeom prst="rect">
            <a:avLst/>
          </a:prstGeom>
        </p:spPr>
      </p:pic>
    </p:spTree>
    <p:extLst>
      <p:ext uri="{BB962C8B-B14F-4D97-AF65-F5344CB8AC3E}">
        <p14:creationId xmlns:p14="http://schemas.microsoft.com/office/powerpoint/2010/main" val="11598150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3" r:id="rId3"/>
    <p:sldLayoutId id="2147483714" r:id="rId4"/>
  </p:sldLayoutIdLst>
  <p:timing>
    <p:tnLst>
      <p:par>
        <p:cTn id="1" dur="indefinite" restart="never" nodeType="tmRoot"/>
      </p:par>
    </p:tnLst>
  </p:timing>
  <p:hf sldNum="0" hdr="0"/>
  <p:txStyles>
    <p:titleStyle>
      <a:lvl1pPr algn="l" defTabSz="6858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685800" rtl="0" eaLnBrk="1" latinLnBrk="0" hangingPunct="1">
        <a:lnSpc>
          <a:spcPct val="100000"/>
        </a:lnSpc>
        <a:spcBef>
          <a:spcPts val="300"/>
        </a:spcBef>
        <a:buFont typeface="Arial" panose="020B0604020202020204" pitchFamily="34" charset="0"/>
        <a:buNone/>
        <a:defRPr sz="2000" kern="1200">
          <a:solidFill>
            <a:schemeClr val="tx1"/>
          </a:solidFill>
          <a:latin typeface="+mn-lt"/>
          <a:ea typeface="+mn-ea"/>
          <a:cs typeface="+mn-cs"/>
        </a:defRPr>
      </a:lvl1pPr>
      <a:lvl2pPr marL="144000" indent="-144000" algn="l" defTabSz="685800" rtl="0" eaLnBrk="1" latinLnBrk="0" hangingPunct="1">
        <a:lnSpc>
          <a:spcPct val="100000"/>
        </a:lnSpc>
        <a:spcBef>
          <a:spcPts val="300"/>
        </a:spcBef>
        <a:buClr>
          <a:schemeClr val="bg2"/>
        </a:buClr>
        <a:buFont typeface="Arial" panose="020B0604020202020204" pitchFamily="34" charset="0"/>
        <a:buChar char="•"/>
        <a:defRPr sz="2000" kern="1200" baseline="0">
          <a:solidFill>
            <a:schemeClr val="tx1"/>
          </a:solidFill>
          <a:latin typeface="+mn-lt"/>
          <a:ea typeface="+mn-ea"/>
          <a:cs typeface="+mn-cs"/>
        </a:defRPr>
      </a:lvl2pPr>
      <a:lvl3pPr marL="342000" indent="-216000" algn="l" defTabSz="685800" rtl="0" eaLnBrk="1" latinLnBrk="0" hangingPunct="1">
        <a:lnSpc>
          <a:spcPct val="100000"/>
        </a:lnSpc>
        <a:spcBef>
          <a:spcPts val="300"/>
        </a:spcBef>
        <a:buClr>
          <a:schemeClr val="bg2"/>
        </a:buClr>
        <a:buFont typeface="Arial" panose="020B0604020202020204" pitchFamily="34" charset="0"/>
        <a:buChar char="–"/>
        <a:defRPr sz="2000" kern="1200">
          <a:solidFill>
            <a:schemeClr val="tx1"/>
          </a:solidFill>
          <a:latin typeface="+mn-lt"/>
          <a:ea typeface="+mn-ea"/>
          <a:cs typeface="+mn-cs"/>
        </a:defRPr>
      </a:lvl3pPr>
      <a:lvl4pPr marL="0" indent="-234000" algn="l" defTabSz="685800" rtl="0" eaLnBrk="1" latinLnBrk="0" hangingPunct="1">
        <a:lnSpc>
          <a:spcPct val="100000"/>
        </a:lnSpc>
        <a:spcBef>
          <a:spcPts val="300"/>
        </a:spcBef>
        <a:buClr>
          <a:schemeClr val="bg2"/>
        </a:buClr>
        <a:buFont typeface="+mj-lt"/>
        <a:buAutoNum type="arabicPeriod"/>
        <a:defRPr sz="2000" kern="1200">
          <a:solidFill>
            <a:schemeClr val="tx1"/>
          </a:solidFill>
          <a:latin typeface="+mn-lt"/>
          <a:ea typeface="+mn-ea"/>
          <a:cs typeface="+mn-cs"/>
        </a:defRPr>
      </a:lvl4pPr>
      <a:lvl5pPr marL="0" indent="0" algn="l" defTabSz="685800" rtl="0" eaLnBrk="1" latinLnBrk="0" hangingPunct="1">
        <a:lnSpc>
          <a:spcPct val="100000"/>
        </a:lnSpc>
        <a:spcBef>
          <a:spcPts val="300"/>
        </a:spcBef>
        <a:buFont typeface="Arial" panose="020B0604020202020204" pitchFamily="34" charset="0"/>
        <a:buNone/>
        <a:defRPr sz="11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197">
          <p15:clr>
            <a:srgbClr val="F26B43"/>
          </p15:clr>
        </p15:guide>
        <p15:guide id="2" orient="horz" pos="3838">
          <p15:clr>
            <a:srgbClr val="F26B43"/>
          </p15:clr>
        </p15:guide>
        <p15:guide id="3" orient="horz" pos="3950">
          <p15:clr>
            <a:srgbClr val="F26B43"/>
          </p15:clr>
        </p15:guide>
        <p15:guide id="4" orient="horz" pos="4077">
          <p15:clr>
            <a:srgbClr val="F26B43"/>
          </p15:clr>
        </p15:guide>
        <p15:guide id="5" orient="horz" pos="169">
          <p15:clr>
            <a:srgbClr val="F26B43"/>
          </p15:clr>
        </p15:guide>
        <p15:guide id="6" orient="horz" pos="690">
          <p15:clr>
            <a:srgbClr val="F26B43"/>
          </p15:clr>
        </p15:guide>
        <p15:guide id="7" pos="363">
          <p15:clr>
            <a:srgbClr val="F26B43"/>
          </p15:clr>
        </p15:guide>
        <p15:guide id="8" pos="5397">
          <p15:clr>
            <a:srgbClr val="F26B43"/>
          </p15:clr>
        </p15:guide>
        <p15:guide id="9" orient="horz" pos="781">
          <p15:clr>
            <a:srgbClr val="F26B43"/>
          </p15:clr>
        </p15:guide>
        <p15:guide id="10" orient="horz" pos="2867">
          <p15:clr>
            <a:srgbClr val="F26B43"/>
          </p15:clr>
        </p15:guide>
        <p15:guide id="11" orient="horz" pos="2963">
          <p15:clr>
            <a:srgbClr val="F26B43"/>
          </p15:clr>
        </p15:guide>
        <p15:guide id="12" orient="horz" pos="3058">
          <p15:clr>
            <a:srgbClr val="F26B43"/>
          </p15:clr>
        </p15:guide>
        <p15:guide id="13" pos="2835">
          <p15:clr>
            <a:srgbClr val="F26B43"/>
          </p15:clr>
        </p15:guide>
        <p15:guide id="14" pos="29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https://www.legifrance.gouv.fr/affichTexteArticle.do;jsessionid=15B0058562CA5E5F6F1A27AD18A62298.tplgfr22s_1?cidTexte=JORFTEXT000000205424&amp;idArticle=JORFARTI000002365833&amp;dateTexte=20120827&amp;categorieLien=id#JORFARTI000002365833"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france.gouv.fr/affichTexteArticle.do;jsessionid=4AE1EA97B40E37B4034A07E17A8CD7F3.tplgfr35s_3?cidTexte=JORFTEXT000000609789&amp;idArticle=JORFARTI000002050896&amp;dateTexte=20180926&amp;categorieLien=id#JORFARTI000002050896" TargetMode="External"/><Relationship Id="rId2" Type="http://schemas.openxmlformats.org/officeDocument/2006/relationships/hyperlink" Target="https://www.legifrance.gouv.fr/affichTexteArticle.do;jsessionid=4AE1EA97B40E37B4034A07E17A8CD7F3.tplgfr35s_3?cidTexte=JORFTEXT000000205424&amp;idArticle=JORFARTI000002365833&amp;dateTexte=20180926&amp;categorieLien=id#JORFARTI000002365833" TargetMode="External"/><Relationship Id="rId1" Type="http://schemas.openxmlformats.org/officeDocument/2006/relationships/slideLayout" Target="../slideLayouts/slideLayout9.xml"/><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smtClean="0"/>
              <a:t>Règlement sécurité incendie ERP </a:t>
            </a:r>
            <a:endParaRPr lang="fr-FR" dirty="0"/>
          </a:p>
        </p:txBody>
      </p:sp>
      <p:sp>
        <p:nvSpPr>
          <p:cNvPr id="7" name="Sous-titre 6"/>
          <p:cNvSpPr>
            <a:spLocks noGrp="1"/>
          </p:cNvSpPr>
          <p:nvPr>
            <p:ph type="subTitle" idx="1"/>
          </p:nvPr>
        </p:nvSpPr>
        <p:spPr/>
        <p:txBody>
          <a:bodyPr/>
          <a:lstStyle/>
          <a:p>
            <a:r>
              <a:rPr lang="fr-FR" dirty="0" smtClean="0"/>
              <a:t>26/06/2018</a:t>
            </a:r>
            <a:endParaRPr lang="fr-FR" dirty="0"/>
          </a:p>
        </p:txBody>
      </p:sp>
    </p:spTree>
    <p:extLst>
      <p:ext uri="{BB962C8B-B14F-4D97-AF65-F5344CB8AC3E}">
        <p14:creationId xmlns:p14="http://schemas.microsoft.com/office/powerpoint/2010/main" val="1199557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Etablissements Recevant du Public</a:t>
            </a:r>
            <a:endParaRPr lang="fr-FR" dirty="0"/>
          </a:p>
        </p:txBody>
      </p:sp>
      <p:sp>
        <p:nvSpPr>
          <p:cNvPr id="3" name="Espace réservé du texte 2"/>
          <p:cNvSpPr>
            <a:spLocks noGrp="1"/>
          </p:cNvSpPr>
          <p:nvPr>
            <p:ph type="body" sz="quarter" idx="12"/>
          </p:nvPr>
        </p:nvSpPr>
        <p:spPr>
          <a:xfrm>
            <a:off x="246292" y="952251"/>
            <a:ext cx="8730731" cy="3311525"/>
          </a:xfrm>
        </p:spPr>
        <p:txBody>
          <a:bodyPr>
            <a:normAutofit fontScale="85000" lnSpcReduction="20000"/>
          </a:bodyPr>
          <a:lstStyle/>
          <a:p>
            <a:pPr algn="ctr"/>
            <a:r>
              <a:rPr lang="fr-FR" dirty="0"/>
              <a:t>Arrêté du 25 juin 1980 portant approbation des dispositions générales du </a:t>
            </a:r>
            <a:endParaRPr lang="fr-FR" dirty="0" smtClean="0"/>
          </a:p>
          <a:p>
            <a:pPr algn="ctr"/>
            <a:r>
              <a:rPr lang="fr-FR" b="1" dirty="0" smtClean="0"/>
              <a:t>Règlement </a:t>
            </a:r>
            <a:r>
              <a:rPr lang="fr-FR" b="1" dirty="0"/>
              <a:t>de sécurité contre les risques d'incendie et de panique dans les établissements recevant du public (ERP). </a:t>
            </a:r>
            <a:endParaRPr lang="fr-FR" b="1" dirty="0" smtClean="0"/>
          </a:p>
          <a:p>
            <a:pPr algn="ctr"/>
            <a:endParaRPr lang="fr-FR" dirty="0" smtClean="0"/>
          </a:p>
          <a:p>
            <a:pPr algn="ctr"/>
            <a:endParaRPr lang="fr-FR" dirty="0"/>
          </a:p>
          <a:p>
            <a:r>
              <a:rPr lang="fr-FR" dirty="0" smtClean="0"/>
              <a:t>Nous devons répondre avec nos produits à 2 articles inscrits dans :</a:t>
            </a:r>
          </a:p>
          <a:p>
            <a:endParaRPr lang="fr-FR" dirty="0" smtClean="0"/>
          </a:p>
          <a:p>
            <a:r>
              <a:rPr lang="fr-FR" dirty="0"/>
              <a:t>Livre II : Dispositions applicables aux établissements des quatre premières </a:t>
            </a:r>
            <a:r>
              <a:rPr lang="fr-FR" dirty="0" smtClean="0"/>
              <a:t>catégories.</a:t>
            </a:r>
          </a:p>
          <a:p>
            <a:r>
              <a:rPr lang="fr-FR" dirty="0" smtClean="0"/>
              <a:t>Titre </a:t>
            </a:r>
            <a:r>
              <a:rPr lang="fr-FR" dirty="0"/>
              <a:t>Ier : Dispositions générales. </a:t>
            </a:r>
          </a:p>
          <a:p>
            <a:endParaRPr lang="fr-FR" dirty="0" smtClean="0"/>
          </a:p>
          <a:p>
            <a:r>
              <a:rPr lang="fr-FR" b="1" dirty="0" smtClean="0"/>
              <a:t>	</a:t>
            </a:r>
            <a:r>
              <a:rPr lang="fr-FR" sz="1300" dirty="0" smtClean="0"/>
              <a:t>Chapitre </a:t>
            </a:r>
            <a:r>
              <a:rPr lang="fr-FR" sz="1300" dirty="0"/>
              <a:t>II : Construction. </a:t>
            </a:r>
          </a:p>
          <a:p>
            <a:r>
              <a:rPr lang="fr-FR" sz="1300" dirty="0" smtClean="0"/>
              <a:t>		</a:t>
            </a:r>
            <a:r>
              <a:rPr lang="fr-FR" dirty="0" smtClean="0"/>
              <a:t>Section </a:t>
            </a:r>
            <a:r>
              <a:rPr lang="fr-FR" dirty="0"/>
              <a:t>8 : Conduits et gaines</a:t>
            </a:r>
            <a:endParaRPr lang="fr-FR" sz="1300" dirty="0"/>
          </a:p>
          <a:p>
            <a:r>
              <a:rPr lang="fr-FR" b="1" dirty="0" smtClean="0"/>
              <a:t>		Article </a:t>
            </a:r>
            <a:r>
              <a:rPr lang="fr-FR" b="1" dirty="0"/>
              <a:t>CO30 </a:t>
            </a:r>
          </a:p>
          <a:p>
            <a:endParaRPr lang="fr-FR" dirty="0" smtClean="0"/>
          </a:p>
          <a:p>
            <a:endParaRPr lang="fr-FR" dirty="0"/>
          </a:p>
          <a:p>
            <a:r>
              <a:rPr lang="fr-FR" dirty="0" smtClean="0"/>
              <a:t>	</a:t>
            </a:r>
            <a:r>
              <a:rPr lang="fr-FR" sz="1300" dirty="0" smtClean="0"/>
              <a:t>Chapitre </a:t>
            </a:r>
            <a:r>
              <a:rPr lang="fr-FR" sz="1300" dirty="0"/>
              <a:t>V : Chauffage, ventilation, réfrigération, climatisation, conditionnement d'air et installation d'eau chaude sanitaire. </a:t>
            </a:r>
            <a:endParaRPr lang="fr-FR" sz="1300" dirty="0" smtClean="0"/>
          </a:p>
          <a:p>
            <a:r>
              <a:rPr lang="fr-FR" dirty="0" smtClean="0"/>
              <a:t>		Section </a:t>
            </a:r>
            <a:r>
              <a:rPr lang="fr-FR" dirty="0"/>
              <a:t>5 : Chauffage à eau chaude, à vapeur et à air chaud </a:t>
            </a:r>
          </a:p>
          <a:p>
            <a:r>
              <a:rPr lang="fr-FR" dirty="0" smtClean="0"/>
              <a:t>		</a:t>
            </a:r>
            <a:r>
              <a:rPr lang="fr-FR" b="1" dirty="0" smtClean="0"/>
              <a:t>Article </a:t>
            </a:r>
            <a:r>
              <a:rPr lang="fr-FR" b="1" dirty="0"/>
              <a:t>CH25</a:t>
            </a:r>
          </a:p>
          <a:p>
            <a:endParaRPr lang="fr-FR" dirty="0"/>
          </a:p>
          <a:p>
            <a:endParaRPr lang="fr-FR" dirty="0" smtClean="0"/>
          </a:p>
        </p:txBody>
      </p:sp>
      <p:sp>
        <p:nvSpPr>
          <p:cNvPr id="4" name="Espace réservé de la date 3"/>
          <p:cNvSpPr>
            <a:spLocks noGrp="1"/>
          </p:cNvSpPr>
          <p:nvPr>
            <p:ph type="dt" sz="half" idx="10"/>
          </p:nvPr>
        </p:nvSpPr>
        <p:spPr/>
        <p:txBody>
          <a:bodyPr/>
          <a:lstStyle/>
          <a:p>
            <a:pPr algn="ctr"/>
            <a:fld id="{6C69B03F-17C2-42B1-81E7-236AAB1FEFDD}" type="datetime4">
              <a:rPr lang="en-GB" smtClean="0"/>
              <a:t>28 January 2019</a:t>
            </a:fld>
            <a:endParaRPr lang="en-GB" dirty="0"/>
          </a:p>
        </p:txBody>
      </p:sp>
      <p:sp>
        <p:nvSpPr>
          <p:cNvPr id="5" name="Espace réservé du pied de page 4"/>
          <p:cNvSpPr>
            <a:spLocks noGrp="1"/>
          </p:cNvSpPr>
          <p:nvPr>
            <p:ph type="ftr" sz="quarter" idx="11"/>
          </p:nvPr>
        </p:nvSpPr>
        <p:spPr/>
        <p:txBody>
          <a:bodyPr/>
          <a:lstStyle/>
          <a:p>
            <a:r>
              <a:rPr lang="en-GB" sz="800" noProof="1" smtClean="0">
                <a:solidFill>
                  <a:schemeClr val="bg1"/>
                </a:solidFill>
              </a:rPr>
              <a:t>Uponor 100 Years</a:t>
            </a:r>
            <a:endParaRPr lang="en-GB" sz="800" noProof="1">
              <a:solidFill>
                <a:schemeClr val="bg1"/>
              </a:solidFill>
            </a:endParaRPr>
          </a:p>
        </p:txBody>
      </p:sp>
      <p:sp>
        <p:nvSpPr>
          <p:cNvPr id="6" name="Flèche droite 5"/>
          <p:cNvSpPr/>
          <p:nvPr/>
        </p:nvSpPr>
        <p:spPr>
          <a:xfrm>
            <a:off x="500932" y="2584152"/>
            <a:ext cx="364747" cy="19084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smtClean="0"/>
          </a:p>
        </p:txBody>
      </p:sp>
      <p:sp>
        <p:nvSpPr>
          <p:cNvPr id="7" name="Flèche droite 6"/>
          <p:cNvSpPr/>
          <p:nvPr/>
        </p:nvSpPr>
        <p:spPr>
          <a:xfrm>
            <a:off x="500931" y="3506667"/>
            <a:ext cx="364747" cy="19084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smtClean="0"/>
          </a:p>
        </p:txBody>
      </p:sp>
      <p:sp>
        <p:nvSpPr>
          <p:cNvPr id="8" name="ZoneTexte 7"/>
          <p:cNvSpPr txBox="1"/>
          <p:nvPr/>
        </p:nvSpPr>
        <p:spPr>
          <a:xfrm rot="890917">
            <a:off x="7125304" y="501583"/>
            <a:ext cx="1889263" cy="276743"/>
          </a:xfrm>
          <a:prstGeom prst="rect">
            <a:avLst/>
          </a:prstGeom>
          <a:noFill/>
        </p:spPr>
        <p:txBody>
          <a:bodyPr wrap="square" rtlCol="0">
            <a:spAutoFit/>
          </a:bodyPr>
          <a:lstStyle/>
          <a:p>
            <a:pPr algn="ctr" defTabSz="456789"/>
            <a:r>
              <a:rPr lang="fr-FR" sz="1199" dirty="0">
                <a:solidFill>
                  <a:srgbClr val="FFC000"/>
                </a:solidFill>
                <a:latin typeface="Calibri" panose="020F0502020204030204" pitchFamily="34" charset="0"/>
                <a:ea typeface="Verdana" panose="020B0604030504040204" pitchFamily="34" charset="0"/>
                <a:cs typeface="Verdana" panose="020B0604030504040204" pitchFamily="34" charset="0"/>
              </a:rPr>
              <a:t>Document à usage interne</a:t>
            </a:r>
          </a:p>
        </p:txBody>
      </p:sp>
      <p:grpSp>
        <p:nvGrpSpPr>
          <p:cNvPr id="10" name="Groupe 9"/>
          <p:cNvGrpSpPr/>
          <p:nvPr/>
        </p:nvGrpSpPr>
        <p:grpSpPr>
          <a:xfrm>
            <a:off x="7125304" y="170229"/>
            <a:ext cx="2119398" cy="608097"/>
            <a:chOff x="7125304" y="170229"/>
            <a:chExt cx="2119398" cy="608097"/>
          </a:xfrm>
        </p:grpSpPr>
        <p:sp>
          <p:nvSpPr>
            <p:cNvPr id="11" name="ZoneTexte 10"/>
            <p:cNvSpPr txBox="1"/>
            <p:nvPr/>
          </p:nvSpPr>
          <p:spPr>
            <a:xfrm rot="890917">
              <a:off x="7125304" y="501583"/>
              <a:ext cx="1889263" cy="276743"/>
            </a:xfrm>
            <a:prstGeom prst="rect">
              <a:avLst/>
            </a:prstGeom>
            <a:noFill/>
          </p:spPr>
          <p:txBody>
            <a:bodyPr wrap="square" rtlCol="0">
              <a:spAutoFit/>
            </a:bodyPr>
            <a:lstStyle/>
            <a:p>
              <a:pPr algn="ctr" defTabSz="456789"/>
              <a:r>
                <a:rPr lang="fr-FR" sz="1199" dirty="0">
                  <a:solidFill>
                    <a:srgbClr val="FFC000"/>
                  </a:solidFill>
                  <a:latin typeface="Calibri" panose="020F0502020204030204" pitchFamily="34" charset="0"/>
                  <a:ea typeface="Verdana" panose="020B0604030504040204" pitchFamily="34" charset="0"/>
                  <a:cs typeface="Verdana" panose="020B0604030504040204" pitchFamily="34" charset="0"/>
                </a:rPr>
                <a:t>Document à usage interne</a:t>
              </a:r>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24004">
              <a:off x="7133582" y="170229"/>
              <a:ext cx="2111120" cy="470883"/>
            </a:xfrm>
            <a:prstGeom prst="rect">
              <a:avLst/>
            </a:prstGeom>
          </p:spPr>
        </p:pic>
      </p:grpSp>
    </p:spTree>
    <p:extLst>
      <p:ext uri="{BB962C8B-B14F-4D97-AF65-F5344CB8AC3E}">
        <p14:creationId xmlns:p14="http://schemas.microsoft.com/office/powerpoint/2010/main" val="3124013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534919" y="142558"/>
            <a:ext cx="7994254" cy="3311525"/>
          </a:xfrm>
        </p:spPr>
        <p:txBody>
          <a:bodyPr>
            <a:normAutofit fontScale="25000" lnSpcReduction="20000"/>
          </a:bodyPr>
          <a:lstStyle/>
          <a:p>
            <a:pPr algn="ctr" defTabSz="685783"/>
            <a:r>
              <a:rPr lang="fr-FR" sz="4800" b="1" dirty="0"/>
              <a:t>Article CO 30</a:t>
            </a:r>
          </a:p>
          <a:p>
            <a:pPr algn="ctr" defTabSz="685783"/>
            <a:r>
              <a:rPr lang="fr-FR" sz="4800" dirty="0"/>
              <a:t>Modifié par </a:t>
            </a:r>
            <a:r>
              <a:rPr lang="fr-FR" sz="4800" dirty="0">
                <a:hlinkClick r:id="rId2"/>
              </a:rPr>
              <a:t>Arrêté du 14 février 2000 - art. Annexe, v. </a:t>
            </a:r>
            <a:r>
              <a:rPr lang="fr-FR" sz="4800" dirty="0" err="1">
                <a:hlinkClick r:id="rId2"/>
              </a:rPr>
              <a:t>init</a:t>
            </a:r>
            <a:r>
              <a:rPr lang="fr-FR" sz="4800" dirty="0">
                <a:hlinkClick r:id="rId2"/>
              </a:rPr>
              <a:t>. (en dernier lieu)</a:t>
            </a:r>
            <a:r>
              <a:rPr lang="fr-FR" sz="4800" dirty="0"/>
              <a:t> </a:t>
            </a:r>
          </a:p>
          <a:p>
            <a:pPr algn="ctr" defTabSz="685783"/>
            <a:endParaRPr lang="fr-FR" sz="4800" b="1" dirty="0"/>
          </a:p>
          <a:p>
            <a:pPr algn="ctr" defTabSz="685783"/>
            <a:r>
              <a:rPr lang="fr-FR" sz="4800" b="1" dirty="0"/>
              <a:t>Généralités</a:t>
            </a:r>
          </a:p>
          <a:p>
            <a:r>
              <a:rPr lang="fr-FR" sz="3600" dirty="0"/>
              <a:t>§ 1. Objet :</a:t>
            </a:r>
          </a:p>
          <a:p>
            <a:r>
              <a:rPr lang="fr-FR" sz="3600" dirty="0"/>
              <a:t>Les dispositions de la présente section ont pour but de limiter les risques de propagation créés par le passage de conduits à travers des parois horizontales ou verticales résistant au feu : conduites d'eau en charge ou d'eau usée, conduits vide-ordures, monte-charge et descentes de linge.</a:t>
            </a:r>
          </a:p>
          <a:p>
            <a:r>
              <a:rPr lang="fr-FR" sz="3600" dirty="0"/>
              <a:t>Les articles CO 31 et CO 32 ne sont pas applicables aux conduits de ventilation, d'évacuation des produits de la combustion et de gaz. Ces conduits font l'objet des dispositions générales des chapitres IV et V. Les gaines dans lesquelles sont placées les canalisations de gaz combustibles font l'objet des dispositions générales du chapitre VI.</a:t>
            </a:r>
          </a:p>
          <a:p>
            <a:r>
              <a:rPr lang="fr-FR" sz="3600" dirty="0"/>
              <a:t>Les dispositifs actionnés de sécurité définis au paragraphe 2 ci-dessous et leurs commandes doivent être conformes aux normes visées par l'article MS 59.</a:t>
            </a:r>
          </a:p>
          <a:p>
            <a:r>
              <a:rPr lang="fr-FR" sz="3600" dirty="0"/>
              <a:t>§ 2. Pour l'application du présent règlement, on appelle :</a:t>
            </a:r>
          </a:p>
          <a:p>
            <a:r>
              <a:rPr lang="fr-FR" sz="3600" b="1" dirty="0"/>
              <a:t>Conduit : volume fermé servant au passage d'un fluide déterminé ;</a:t>
            </a:r>
          </a:p>
          <a:p>
            <a:r>
              <a:rPr lang="fr-FR" sz="3600" dirty="0"/>
              <a:t>Gaine : volume fermé généralement accessible et renfermant un ou plusieurs conduits ;</a:t>
            </a:r>
          </a:p>
          <a:p>
            <a:r>
              <a:rPr lang="fr-FR" sz="3600" dirty="0"/>
              <a:t>Volet : dispositif actionné de sécurité consistant en un dispositif d'obturation destiné au désenfumage dans un système de sécurité incendie. Il peut être ouvert ou fermé en position d'attente en fonction de son application. Il doit être d'un type adapté à son emploi (volet pour conduit collectif, volet pour conduit collecteur, volet de transfert).</a:t>
            </a:r>
          </a:p>
          <a:p>
            <a:r>
              <a:rPr lang="fr-FR" sz="3600" dirty="0"/>
              <a:t>Clapet : dispositif actionné de sécurité consistant en un dispositif d'obturation destiné au compartimentage dans un système de sécurité incendie. Il est ouvert en position d'attente. Il peut être du type télécommandé ou du type </a:t>
            </a:r>
            <a:r>
              <a:rPr lang="fr-FR" sz="3600" dirty="0" err="1"/>
              <a:t>autocommandé</a:t>
            </a:r>
            <a:r>
              <a:rPr lang="fr-FR" sz="3600" dirty="0"/>
              <a:t> en fonction de l'application.</a:t>
            </a:r>
          </a:p>
          <a:p>
            <a:r>
              <a:rPr lang="fr-FR" sz="3600" dirty="0"/>
              <a:t>Trappe : dispositif d'accès, fermé en position normale. Pour les essais de résistance au feu, les trappes doivent satisfaire aux essais prévus pour les volets.</a:t>
            </a:r>
          </a:p>
          <a:p>
            <a:r>
              <a:rPr lang="fr-FR" sz="3600" dirty="0"/>
              <a:t>Trappe à ferme-porte : trappe équipée d'un dispositif destiné à la ramener à sa position de fermeture dès qu'elle en a été éloignée pour le service ;</a:t>
            </a:r>
          </a:p>
          <a:p>
            <a:r>
              <a:rPr lang="fr-FR" sz="3600" dirty="0"/>
              <a:t>Trappe à fermeture automatique : trappe équipée d'un dispositif qui peut la maintenir en position d'ouverture et la libère au moment du sinistre dans les conditions prévues à l'article CO 33 (§ 3). L'ensemble de la trappe et de ce mécanisme constitue un dispositif actionné de sécurité et doit satisfaire aux mêmes exigences que celles prévues pour les portes à fermeture automatique visées à l'article CO 47 (§ 1).</a:t>
            </a:r>
          </a:p>
          <a:p>
            <a:r>
              <a:rPr lang="fr-FR" sz="3600" dirty="0"/>
              <a:t>Coffrage : habillage utilisé pour dissimuler un ou plusieurs conduits, dont les parois ne présentent pas de qualités de résistance au feu et qui ne relient pas plusieurs locaux ou niveaux.</a:t>
            </a:r>
          </a:p>
          <a:p>
            <a:r>
              <a:rPr lang="fr-FR" sz="3600" dirty="0"/>
              <a:t>Coupe-feu de traversée d'une gaine ou d'un conduit : temps réel défini par les essais réglementaires pendant lequel une gaine ou un conduit traversant la paroi coupe-feu séparant deux locaux satisfait au critère coupe-feu exigé entre ces deux locaux, compte tenu de la présence éventuelle d'un clapet au sein du conduit (l'essai de clapet étant effectué sous pression de 500 pascals ou, pour les circuits d'extraction d'air, sous pression de service si celle-ci est supérieure à 500 pascals au droit du clapet). Ce critère doit être respecté jusqu'à la prochaine paroi coupe-feu franchie.</a:t>
            </a:r>
          </a:p>
          <a:p>
            <a:r>
              <a:rPr lang="fr-FR" sz="3600" dirty="0"/>
              <a:t>Pare-flammes de traversée : il est déterminé par le même essai que celui du coupe-feu de traversée en faisant abstraction de la température mesurée à l'extérieur du conduit situé dans le local non sinistré.</a:t>
            </a:r>
          </a:p>
          <a:p>
            <a:r>
              <a:rPr lang="fr-FR" sz="4000" b="1" dirty="0">
                <a:solidFill>
                  <a:schemeClr val="tx2"/>
                </a:solidFill>
              </a:rPr>
              <a:t>§ 3. Les conduits doivent être réalisés en matériaux de catégorie M 4, </a:t>
            </a:r>
            <a:r>
              <a:rPr lang="fr-FR" sz="3600" dirty="0"/>
              <a:t>les coffrages en matériaux de catégorie M 3.</a:t>
            </a:r>
          </a:p>
          <a:p>
            <a:endParaRPr lang="fr-FR" sz="4400" dirty="0"/>
          </a:p>
        </p:txBody>
      </p:sp>
      <p:sp>
        <p:nvSpPr>
          <p:cNvPr id="4" name="Espace réservé de la date 3"/>
          <p:cNvSpPr>
            <a:spLocks noGrp="1"/>
          </p:cNvSpPr>
          <p:nvPr>
            <p:ph type="dt" sz="half" idx="10"/>
          </p:nvPr>
        </p:nvSpPr>
        <p:spPr/>
        <p:txBody>
          <a:bodyPr/>
          <a:lstStyle/>
          <a:p>
            <a:pPr algn="ctr"/>
            <a:fld id="{6C69B03F-17C2-42B1-81E7-236AAB1FEFDD}" type="datetime4">
              <a:rPr lang="en-GB" smtClean="0"/>
              <a:t>28 January 2019</a:t>
            </a:fld>
            <a:endParaRPr lang="en-GB" dirty="0"/>
          </a:p>
        </p:txBody>
      </p:sp>
      <p:sp>
        <p:nvSpPr>
          <p:cNvPr id="5" name="Espace réservé du pied de page 4"/>
          <p:cNvSpPr>
            <a:spLocks noGrp="1"/>
          </p:cNvSpPr>
          <p:nvPr>
            <p:ph type="ftr" sz="quarter" idx="11"/>
          </p:nvPr>
        </p:nvSpPr>
        <p:spPr/>
        <p:txBody>
          <a:bodyPr/>
          <a:lstStyle/>
          <a:p>
            <a:r>
              <a:rPr lang="en-GB" sz="800" noProof="1" smtClean="0">
                <a:solidFill>
                  <a:schemeClr val="bg1"/>
                </a:solidFill>
              </a:rPr>
              <a:t>Uponor 100 Years</a:t>
            </a:r>
            <a:endParaRPr lang="en-GB" sz="800" noProof="1">
              <a:solidFill>
                <a:schemeClr val="bg1"/>
              </a:solidFill>
            </a:endParaRPr>
          </a:p>
        </p:txBody>
      </p:sp>
      <p:sp>
        <p:nvSpPr>
          <p:cNvPr id="6" name="ZoneTexte 5"/>
          <p:cNvSpPr txBox="1"/>
          <p:nvPr/>
        </p:nvSpPr>
        <p:spPr>
          <a:xfrm rot="890917">
            <a:off x="7125304" y="501583"/>
            <a:ext cx="1889263" cy="276743"/>
          </a:xfrm>
          <a:prstGeom prst="rect">
            <a:avLst/>
          </a:prstGeom>
          <a:noFill/>
        </p:spPr>
        <p:txBody>
          <a:bodyPr wrap="square" rtlCol="0">
            <a:spAutoFit/>
          </a:bodyPr>
          <a:lstStyle/>
          <a:p>
            <a:pPr algn="ctr" defTabSz="456789"/>
            <a:r>
              <a:rPr lang="fr-FR" sz="1199" dirty="0">
                <a:solidFill>
                  <a:srgbClr val="FFC000"/>
                </a:solidFill>
                <a:latin typeface="Calibri" panose="020F0502020204030204" pitchFamily="34" charset="0"/>
                <a:ea typeface="Verdana" panose="020B0604030504040204" pitchFamily="34" charset="0"/>
                <a:cs typeface="Verdana" panose="020B0604030504040204" pitchFamily="34" charset="0"/>
              </a:rPr>
              <a:t>Document à usage interne</a:t>
            </a:r>
          </a:p>
        </p:txBody>
      </p:sp>
      <p:grpSp>
        <p:nvGrpSpPr>
          <p:cNvPr id="7" name="Groupe 6"/>
          <p:cNvGrpSpPr/>
          <p:nvPr/>
        </p:nvGrpSpPr>
        <p:grpSpPr>
          <a:xfrm>
            <a:off x="7125304" y="170229"/>
            <a:ext cx="2119398" cy="608097"/>
            <a:chOff x="7125304" y="170229"/>
            <a:chExt cx="2119398" cy="608097"/>
          </a:xfrm>
        </p:grpSpPr>
        <p:sp>
          <p:nvSpPr>
            <p:cNvPr id="8" name="ZoneTexte 7"/>
            <p:cNvSpPr txBox="1"/>
            <p:nvPr/>
          </p:nvSpPr>
          <p:spPr>
            <a:xfrm rot="890917">
              <a:off x="7125304" y="501583"/>
              <a:ext cx="1889263" cy="276743"/>
            </a:xfrm>
            <a:prstGeom prst="rect">
              <a:avLst/>
            </a:prstGeom>
            <a:noFill/>
          </p:spPr>
          <p:txBody>
            <a:bodyPr wrap="square" rtlCol="0">
              <a:spAutoFit/>
            </a:bodyPr>
            <a:lstStyle/>
            <a:p>
              <a:pPr algn="ctr" defTabSz="456789"/>
              <a:r>
                <a:rPr lang="fr-FR" sz="1199" dirty="0">
                  <a:solidFill>
                    <a:srgbClr val="FFC000"/>
                  </a:solidFill>
                  <a:latin typeface="Calibri" panose="020F0502020204030204" pitchFamily="34" charset="0"/>
                  <a:ea typeface="Verdana" panose="020B0604030504040204" pitchFamily="34" charset="0"/>
                  <a:cs typeface="Verdana" panose="020B0604030504040204" pitchFamily="34" charset="0"/>
                </a:rPr>
                <a:t>Document à usage interne</a:t>
              </a: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24004">
              <a:off x="7133582" y="170229"/>
              <a:ext cx="2111120" cy="470883"/>
            </a:xfrm>
            <a:prstGeom prst="rect">
              <a:avLst/>
            </a:prstGeom>
          </p:spPr>
        </p:pic>
      </p:grpSp>
    </p:spTree>
    <p:extLst>
      <p:ext uri="{BB962C8B-B14F-4D97-AF65-F5344CB8AC3E}">
        <p14:creationId xmlns:p14="http://schemas.microsoft.com/office/powerpoint/2010/main" val="3482258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ctr"/>
            <a:fld id="{6C69B03F-17C2-42B1-81E7-236AAB1FEFDD}" type="datetime4">
              <a:rPr lang="en-GB" smtClean="0"/>
              <a:t>28 January 2019</a:t>
            </a:fld>
            <a:endParaRPr lang="en-GB" dirty="0"/>
          </a:p>
        </p:txBody>
      </p:sp>
      <p:sp>
        <p:nvSpPr>
          <p:cNvPr id="5" name="Espace réservé du pied de page 4"/>
          <p:cNvSpPr>
            <a:spLocks noGrp="1"/>
          </p:cNvSpPr>
          <p:nvPr>
            <p:ph type="ftr" sz="quarter" idx="11"/>
          </p:nvPr>
        </p:nvSpPr>
        <p:spPr/>
        <p:txBody>
          <a:bodyPr/>
          <a:lstStyle/>
          <a:p>
            <a:r>
              <a:rPr lang="en-GB" sz="800" noProof="1" smtClean="0">
                <a:solidFill>
                  <a:schemeClr val="bg1"/>
                </a:solidFill>
              </a:rPr>
              <a:t>Uponor 100 Years</a:t>
            </a:r>
            <a:endParaRPr lang="en-GB" sz="800" noProof="1">
              <a:solidFill>
                <a:schemeClr val="bg1"/>
              </a:solidFill>
            </a:endParaRPr>
          </a:p>
        </p:txBody>
      </p:sp>
      <p:sp>
        <p:nvSpPr>
          <p:cNvPr id="6" name="Rectangle 5"/>
          <p:cNvSpPr/>
          <p:nvPr/>
        </p:nvSpPr>
        <p:spPr>
          <a:xfrm>
            <a:off x="723569" y="191392"/>
            <a:ext cx="7243638" cy="4139595"/>
          </a:xfrm>
          <a:prstGeom prst="rect">
            <a:avLst/>
          </a:prstGeom>
        </p:spPr>
        <p:txBody>
          <a:bodyPr wrap="square">
            <a:spAutoFit/>
          </a:bodyPr>
          <a:lstStyle/>
          <a:p>
            <a:pPr algn="ctr"/>
            <a:r>
              <a:rPr lang="fr-FR" sz="1200" b="1" dirty="0"/>
              <a:t>Article CH 25</a:t>
            </a:r>
          </a:p>
          <a:p>
            <a:pPr algn="ctr"/>
            <a:r>
              <a:rPr lang="fr-FR" sz="1200" dirty="0"/>
              <a:t>Modifié par </a:t>
            </a:r>
            <a:r>
              <a:rPr lang="fr-FR" sz="1200" dirty="0">
                <a:hlinkClick r:id="rId2"/>
              </a:rPr>
              <a:t>Arrêté du 14 février 2000 - art. Annexe, v. </a:t>
            </a:r>
            <a:r>
              <a:rPr lang="fr-FR" sz="1200" dirty="0" err="1">
                <a:hlinkClick r:id="rId2"/>
              </a:rPr>
              <a:t>init</a:t>
            </a:r>
            <a:r>
              <a:rPr lang="fr-FR" sz="1200" dirty="0">
                <a:hlinkClick r:id="rId2"/>
              </a:rPr>
              <a:t>.</a:t>
            </a:r>
            <a:r>
              <a:rPr lang="fr-FR" sz="1200" dirty="0"/>
              <a:t> </a:t>
            </a:r>
          </a:p>
          <a:p>
            <a:pPr algn="ctr"/>
            <a:r>
              <a:rPr lang="fr-FR" sz="1200" dirty="0"/>
              <a:t>Modifié par </a:t>
            </a:r>
            <a:r>
              <a:rPr lang="fr-FR" sz="1200" dirty="0">
                <a:hlinkClick r:id="rId3"/>
              </a:rPr>
              <a:t>Arrêté du 29 juillet 2003 - art. Annexe, v. </a:t>
            </a:r>
            <a:r>
              <a:rPr lang="fr-FR" sz="1200" dirty="0" err="1">
                <a:hlinkClick r:id="rId3"/>
              </a:rPr>
              <a:t>init</a:t>
            </a:r>
            <a:r>
              <a:rPr lang="fr-FR" sz="1200" dirty="0">
                <a:hlinkClick r:id="rId3"/>
              </a:rPr>
              <a:t>. (en dernier lieu)</a:t>
            </a:r>
            <a:r>
              <a:rPr lang="fr-FR" sz="1200" dirty="0"/>
              <a:t> </a:t>
            </a:r>
          </a:p>
          <a:p>
            <a:pPr algn="ctr"/>
            <a:endParaRPr lang="fr-FR" sz="1200" dirty="0" smtClean="0"/>
          </a:p>
          <a:p>
            <a:pPr algn="ctr"/>
            <a:r>
              <a:rPr lang="fr-FR" sz="1200" b="1" dirty="0" smtClean="0"/>
              <a:t>Fluides caloporteurs</a:t>
            </a:r>
          </a:p>
          <a:p>
            <a:pPr algn="ctr"/>
            <a:endParaRPr lang="fr-FR" sz="1200" dirty="0"/>
          </a:p>
          <a:p>
            <a:r>
              <a:rPr lang="fr-FR" sz="1000" dirty="0"/>
              <a:t>§ 1. Dans les parties de l'établissement accessibles au public sont interdits pour le transport et l'accumulation de la chaleur :</a:t>
            </a:r>
          </a:p>
          <a:p>
            <a:r>
              <a:rPr lang="fr-FR" sz="1000" dirty="0"/>
              <a:t>- les liquides inflammables ou susceptibles de donner des vapeurs inflammables ;</a:t>
            </a:r>
          </a:p>
          <a:p>
            <a:r>
              <a:rPr lang="fr-FR" sz="1000" dirty="0"/>
              <a:t>- les liquides toxiques ou corrosifs ou susceptibles de donner des vapeurs toxiques ou corrosives ;</a:t>
            </a:r>
          </a:p>
          <a:p>
            <a:r>
              <a:rPr lang="fr-FR" sz="1000" dirty="0"/>
              <a:t>- les gaz inflammables ou toxiques ou corrosifs.</a:t>
            </a:r>
          </a:p>
          <a:p>
            <a:r>
              <a:rPr lang="fr-FR" sz="1000" dirty="0"/>
              <a:t>§ 2. Dans les parties de l'établissement accessibles au public, la pression effective des fluides de transport de chaleur ne doit pas excéder 4 bars. Cette disposition ne s'applique pas si la température du fluide est inférieure à sa température d'ébullition sous la pression atmosphérique normale.</a:t>
            </a:r>
          </a:p>
          <a:p>
            <a:r>
              <a:rPr lang="fr-FR" sz="1100" dirty="0"/>
              <a:t>§ 3. </a:t>
            </a:r>
            <a:r>
              <a:rPr lang="fr-FR" sz="1100" b="1" dirty="0">
                <a:solidFill>
                  <a:schemeClr val="tx2"/>
                </a:solidFill>
              </a:rPr>
              <a:t>Les canalisations de chauffage sont métalliques ou en matériau classé M 1.</a:t>
            </a:r>
          </a:p>
          <a:p>
            <a:r>
              <a:rPr lang="fr-FR" sz="1100" b="1" dirty="0"/>
              <a:t>Aucune exigence de réaction au feu n'est exigée pour les systèmes de canalisations à base de tubes en matériau de synthèse incorporées (encastrées, engravées ou enrobées, avec ou sans fourreau) dans les dalles ainsi que pour les piquages et les liaisons d'alimentation des collecteurs destinés à alimenter les émetteurs de chaleur du local.</a:t>
            </a:r>
          </a:p>
          <a:p>
            <a:r>
              <a:rPr lang="fr-FR" sz="1100" b="1" dirty="0"/>
              <a:t>Aucune exigence de réaction au feu n'est exigée pour les systèmes de canalisations à base de tubes en matériau de synthèse disposées dans les gaines techniques de résistance au feu identique à celle des parois traversées avec un minimum de 30 minutes</a:t>
            </a:r>
            <a:r>
              <a:rPr lang="fr-FR" sz="1100" dirty="0"/>
              <a:t>.</a:t>
            </a:r>
          </a:p>
          <a:p>
            <a:r>
              <a:rPr lang="fr-FR" sz="1100" b="1" dirty="0">
                <a:solidFill>
                  <a:schemeClr val="tx2"/>
                </a:solidFill>
              </a:rPr>
              <a:t>Les calorifuges utilisés pour l'isolation des canalisations et récipients contenant les fluides caloporteurs doivent être réalisés en matériau classé M 1 dans les locaux et dégagements accessibles au public et M 3 dans les autres parties de l'établissement.</a:t>
            </a:r>
          </a:p>
        </p:txBody>
      </p:sp>
      <p:sp>
        <p:nvSpPr>
          <p:cNvPr id="7" name="ZoneTexte 6"/>
          <p:cNvSpPr txBox="1"/>
          <p:nvPr/>
        </p:nvSpPr>
        <p:spPr>
          <a:xfrm rot="890917">
            <a:off x="7125304" y="501583"/>
            <a:ext cx="1889263" cy="276743"/>
          </a:xfrm>
          <a:prstGeom prst="rect">
            <a:avLst/>
          </a:prstGeom>
          <a:noFill/>
        </p:spPr>
        <p:txBody>
          <a:bodyPr wrap="square" rtlCol="0">
            <a:spAutoFit/>
          </a:bodyPr>
          <a:lstStyle/>
          <a:p>
            <a:pPr algn="ctr" defTabSz="456789"/>
            <a:r>
              <a:rPr lang="fr-FR" sz="1199" dirty="0">
                <a:solidFill>
                  <a:srgbClr val="FFC000"/>
                </a:solidFill>
                <a:latin typeface="Calibri" panose="020F0502020204030204" pitchFamily="34" charset="0"/>
                <a:ea typeface="Verdana" panose="020B0604030504040204" pitchFamily="34" charset="0"/>
                <a:cs typeface="Verdana" panose="020B0604030504040204" pitchFamily="34" charset="0"/>
              </a:rPr>
              <a:t>Document à usage interne</a:t>
            </a:r>
          </a:p>
        </p:txBody>
      </p:sp>
      <p:grpSp>
        <p:nvGrpSpPr>
          <p:cNvPr id="8" name="Groupe 7"/>
          <p:cNvGrpSpPr/>
          <p:nvPr/>
        </p:nvGrpSpPr>
        <p:grpSpPr>
          <a:xfrm>
            <a:off x="7125304" y="170229"/>
            <a:ext cx="2119398" cy="608097"/>
            <a:chOff x="7125304" y="170229"/>
            <a:chExt cx="2119398" cy="608097"/>
          </a:xfrm>
        </p:grpSpPr>
        <p:sp>
          <p:nvSpPr>
            <p:cNvPr id="9" name="ZoneTexte 8"/>
            <p:cNvSpPr txBox="1"/>
            <p:nvPr/>
          </p:nvSpPr>
          <p:spPr>
            <a:xfrm rot="890917">
              <a:off x="7125304" y="501583"/>
              <a:ext cx="1889263" cy="276743"/>
            </a:xfrm>
            <a:prstGeom prst="rect">
              <a:avLst/>
            </a:prstGeom>
            <a:noFill/>
          </p:spPr>
          <p:txBody>
            <a:bodyPr wrap="square" rtlCol="0">
              <a:spAutoFit/>
            </a:bodyPr>
            <a:lstStyle/>
            <a:p>
              <a:pPr algn="ctr" defTabSz="456789"/>
              <a:r>
                <a:rPr lang="fr-FR" sz="1199" dirty="0">
                  <a:solidFill>
                    <a:srgbClr val="FFC000"/>
                  </a:solidFill>
                  <a:latin typeface="Calibri" panose="020F0502020204030204" pitchFamily="34" charset="0"/>
                  <a:ea typeface="Verdana" panose="020B0604030504040204" pitchFamily="34" charset="0"/>
                  <a:cs typeface="Verdana" panose="020B0604030504040204" pitchFamily="34" charset="0"/>
                </a:rPr>
                <a:t>Document à usage interne</a:t>
              </a:r>
            </a:p>
          </p:txBody>
        </p:sp>
        <p:pic>
          <p:nvPicPr>
            <p:cNvPr id="10"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24004">
              <a:off x="7133582" y="170229"/>
              <a:ext cx="2111120" cy="470883"/>
            </a:xfrm>
            <a:prstGeom prst="rect">
              <a:avLst/>
            </a:prstGeom>
          </p:spPr>
        </p:pic>
      </p:grpSp>
    </p:spTree>
    <p:extLst>
      <p:ext uri="{BB962C8B-B14F-4D97-AF65-F5344CB8AC3E}">
        <p14:creationId xmlns:p14="http://schemas.microsoft.com/office/powerpoint/2010/main" val="3222049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résumer </a:t>
            </a:r>
            <a:endParaRPr lang="fr-FR" dirty="0"/>
          </a:p>
        </p:txBody>
      </p:sp>
      <p:sp>
        <p:nvSpPr>
          <p:cNvPr id="3" name="Espace réservé du texte 2"/>
          <p:cNvSpPr>
            <a:spLocks noGrp="1"/>
          </p:cNvSpPr>
          <p:nvPr>
            <p:ph type="body" sz="quarter" idx="12"/>
          </p:nvPr>
        </p:nvSpPr>
        <p:spPr/>
        <p:txBody>
          <a:bodyPr/>
          <a:lstStyle/>
          <a:p>
            <a:endParaRPr lang="fr-FR" dirty="0"/>
          </a:p>
        </p:txBody>
      </p:sp>
      <p:sp>
        <p:nvSpPr>
          <p:cNvPr id="4" name="Espace réservé de la date 3"/>
          <p:cNvSpPr>
            <a:spLocks noGrp="1"/>
          </p:cNvSpPr>
          <p:nvPr>
            <p:ph type="dt" sz="half" idx="10"/>
          </p:nvPr>
        </p:nvSpPr>
        <p:spPr/>
        <p:txBody>
          <a:bodyPr/>
          <a:lstStyle/>
          <a:p>
            <a:pPr algn="ctr"/>
            <a:fld id="{6C69B03F-17C2-42B1-81E7-236AAB1FEFDD}" type="datetime4">
              <a:rPr lang="en-GB" smtClean="0"/>
              <a:t>28 January 2019</a:t>
            </a:fld>
            <a:endParaRPr lang="en-GB" dirty="0"/>
          </a:p>
        </p:txBody>
      </p:sp>
      <p:sp>
        <p:nvSpPr>
          <p:cNvPr id="5" name="Espace réservé du pied de page 4"/>
          <p:cNvSpPr>
            <a:spLocks noGrp="1"/>
          </p:cNvSpPr>
          <p:nvPr>
            <p:ph type="ftr" sz="quarter" idx="11"/>
          </p:nvPr>
        </p:nvSpPr>
        <p:spPr/>
        <p:txBody>
          <a:bodyPr/>
          <a:lstStyle/>
          <a:p>
            <a:r>
              <a:rPr lang="en-GB" sz="800" noProof="1" smtClean="0">
                <a:solidFill>
                  <a:schemeClr val="bg1"/>
                </a:solidFill>
              </a:rPr>
              <a:t>Uponor 100 Years</a:t>
            </a:r>
            <a:endParaRPr lang="en-GB" sz="800" noProof="1">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224680239"/>
              </p:ext>
            </p:extLst>
          </p:nvPr>
        </p:nvGraphicFramePr>
        <p:xfrm>
          <a:off x="485921" y="1095375"/>
          <a:ext cx="8171761" cy="2781300"/>
        </p:xfrm>
        <a:graphic>
          <a:graphicData uri="http://schemas.openxmlformats.org/drawingml/2006/table">
            <a:tbl>
              <a:tblPr firstRow="1" bandRow="1">
                <a:tableStyleId>{5C22544A-7EE6-4342-B048-85BDC9FD1C3A}</a:tableStyleId>
              </a:tblPr>
              <a:tblGrid>
                <a:gridCol w="2193669">
                  <a:extLst>
                    <a:ext uri="{9D8B030D-6E8A-4147-A177-3AD203B41FA5}">
                      <a16:colId xmlns:a16="http://schemas.microsoft.com/office/drawing/2014/main" val="4000581338"/>
                    </a:ext>
                  </a:extLst>
                </a:gridCol>
                <a:gridCol w="2989046">
                  <a:extLst>
                    <a:ext uri="{9D8B030D-6E8A-4147-A177-3AD203B41FA5}">
                      <a16:colId xmlns:a16="http://schemas.microsoft.com/office/drawing/2014/main" val="1993235022"/>
                    </a:ext>
                  </a:extLst>
                </a:gridCol>
                <a:gridCol w="2989046">
                  <a:extLst>
                    <a:ext uri="{9D8B030D-6E8A-4147-A177-3AD203B41FA5}">
                      <a16:colId xmlns:a16="http://schemas.microsoft.com/office/drawing/2014/main" val="1542806582"/>
                    </a:ext>
                  </a:extLst>
                </a:gridCol>
              </a:tblGrid>
              <a:tr h="370840">
                <a:tc>
                  <a:txBody>
                    <a:bodyPr/>
                    <a:lstStyle/>
                    <a:p>
                      <a:endParaRPr lang="fr-FR" dirty="0"/>
                    </a:p>
                  </a:txBody>
                  <a:tcPr/>
                </a:tc>
                <a:tc>
                  <a:txBody>
                    <a:bodyPr/>
                    <a:lstStyle/>
                    <a:p>
                      <a:r>
                        <a:rPr lang="fr-FR" dirty="0" smtClean="0"/>
                        <a:t>CO30</a:t>
                      </a:r>
                      <a:endParaRPr lang="fr-FR" dirty="0"/>
                    </a:p>
                  </a:txBody>
                  <a:tcPr/>
                </a:tc>
                <a:tc>
                  <a:txBody>
                    <a:bodyPr/>
                    <a:lstStyle/>
                    <a:p>
                      <a:r>
                        <a:rPr lang="fr-FR" dirty="0" smtClean="0"/>
                        <a:t>CH25</a:t>
                      </a:r>
                      <a:endParaRPr lang="fr-FR" dirty="0"/>
                    </a:p>
                  </a:txBody>
                  <a:tcPr/>
                </a:tc>
                <a:extLst>
                  <a:ext uri="{0D108BD9-81ED-4DB2-BD59-A6C34878D82A}">
                    <a16:rowId xmlns:a16="http://schemas.microsoft.com/office/drawing/2014/main" val="2729842447"/>
                  </a:ext>
                </a:extLst>
              </a:tr>
              <a:tr h="370840">
                <a:tc>
                  <a:txBody>
                    <a:bodyPr/>
                    <a:lstStyle/>
                    <a:p>
                      <a:r>
                        <a:rPr lang="fr-FR" dirty="0" smtClean="0"/>
                        <a:t>Concernent les canalisations</a:t>
                      </a:r>
                      <a:r>
                        <a:rPr lang="fr-FR" baseline="0" dirty="0" smtClean="0"/>
                        <a:t> transportant</a:t>
                      </a:r>
                      <a:endParaRPr lang="fr-FR" dirty="0"/>
                    </a:p>
                  </a:txBody>
                  <a:tcPr/>
                </a:tc>
                <a:tc>
                  <a:txBody>
                    <a:bodyPr/>
                    <a:lstStyle/>
                    <a:p>
                      <a:r>
                        <a:rPr lang="fr-FR" dirty="0" smtClean="0"/>
                        <a:t>Tous</a:t>
                      </a:r>
                      <a:r>
                        <a:rPr lang="fr-FR" baseline="0" dirty="0" smtClean="0"/>
                        <a:t> fluides</a:t>
                      </a:r>
                    </a:p>
                    <a:p>
                      <a:r>
                        <a:rPr lang="fr-FR" sz="1200" baseline="0" dirty="0" smtClean="0"/>
                        <a:t>(chauffage, eau chaude sanitaire, eau potable…)</a:t>
                      </a:r>
                      <a:endParaRPr lang="fr-FR" sz="1200" dirty="0"/>
                    </a:p>
                  </a:txBody>
                  <a:tcPr/>
                </a:tc>
                <a:tc>
                  <a:txBody>
                    <a:bodyPr/>
                    <a:lstStyle/>
                    <a:p>
                      <a:r>
                        <a:rPr lang="fr-FR" dirty="0" smtClean="0"/>
                        <a:t>Chauffage </a:t>
                      </a:r>
                    </a:p>
                    <a:p>
                      <a:r>
                        <a:rPr lang="fr-FR" sz="1200" dirty="0" smtClean="0"/>
                        <a:t>(si</a:t>
                      </a:r>
                      <a:r>
                        <a:rPr lang="fr-FR" sz="1200" baseline="0" dirty="0" smtClean="0"/>
                        <a:t> non incorporées et pas en gaine technique avec résistance au feu)</a:t>
                      </a:r>
                      <a:endParaRPr lang="fr-FR" sz="1200" dirty="0"/>
                    </a:p>
                  </a:txBody>
                  <a:tcPr/>
                </a:tc>
                <a:extLst>
                  <a:ext uri="{0D108BD9-81ED-4DB2-BD59-A6C34878D82A}">
                    <a16:rowId xmlns:a16="http://schemas.microsoft.com/office/drawing/2014/main" val="2671377614"/>
                  </a:ext>
                </a:extLst>
              </a:tr>
              <a:tr h="370840">
                <a:tc>
                  <a:txBody>
                    <a:bodyPr/>
                    <a:lstStyle/>
                    <a:p>
                      <a:r>
                        <a:rPr lang="fr-FR" dirty="0" smtClean="0"/>
                        <a:t>Exigence Arrêté </a:t>
                      </a:r>
                      <a:endParaRPr lang="fr-FR" dirty="0"/>
                    </a:p>
                  </a:txBody>
                  <a:tcPr/>
                </a:tc>
                <a:tc>
                  <a:txBody>
                    <a:bodyPr/>
                    <a:lstStyle/>
                    <a:p>
                      <a:r>
                        <a:rPr lang="fr-FR" dirty="0" smtClean="0"/>
                        <a:t>M4</a:t>
                      </a:r>
                      <a:endParaRPr lang="fr-FR" dirty="0"/>
                    </a:p>
                  </a:txBody>
                  <a:tcPr/>
                </a:tc>
                <a:tc>
                  <a:txBody>
                    <a:bodyPr/>
                    <a:lstStyle/>
                    <a:p>
                      <a:r>
                        <a:rPr lang="fr-FR" dirty="0" smtClean="0"/>
                        <a:t>M1</a:t>
                      </a:r>
                      <a:endParaRPr lang="fr-FR" dirty="0"/>
                    </a:p>
                  </a:txBody>
                  <a:tcPr/>
                </a:tc>
                <a:extLst>
                  <a:ext uri="{0D108BD9-81ED-4DB2-BD59-A6C34878D82A}">
                    <a16:rowId xmlns:a16="http://schemas.microsoft.com/office/drawing/2014/main" val="4263662033"/>
                  </a:ext>
                </a:extLst>
              </a:tr>
              <a:tr h="370840">
                <a:tc>
                  <a:txBody>
                    <a:bodyPr/>
                    <a:lstStyle/>
                    <a:p>
                      <a:r>
                        <a:rPr lang="fr-FR" dirty="0" smtClean="0"/>
                        <a:t>« Equivalence Exigence européenne »</a:t>
                      </a:r>
                      <a:endParaRPr lang="fr-FR" dirty="0"/>
                    </a:p>
                  </a:txBody>
                  <a:tcPr/>
                </a:tc>
                <a:tc>
                  <a:txBody>
                    <a:bodyPr/>
                    <a:lstStyle/>
                    <a:p>
                      <a:r>
                        <a:rPr lang="fr-FR" dirty="0" smtClean="0"/>
                        <a:t>E</a:t>
                      </a:r>
                      <a:endParaRPr lang="fr-FR" dirty="0"/>
                    </a:p>
                  </a:txBody>
                  <a:tcPr/>
                </a:tc>
                <a:tc>
                  <a:txBody>
                    <a:bodyPr/>
                    <a:lstStyle/>
                    <a:p>
                      <a:r>
                        <a:rPr lang="fr-FR" dirty="0" smtClean="0"/>
                        <a:t>B-s3, d0 – Méthode A</a:t>
                      </a:r>
                    </a:p>
                    <a:p>
                      <a:r>
                        <a:rPr lang="fi-FI" sz="1350" kern="1200" dirty="0" smtClean="0">
                          <a:solidFill>
                            <a:schemeClr val="dk1"/>
                          </a:solidFill>
                          <a:effectLst/>
                          <a:latin typeface="+mn-lt"/>
                          <a:ea typeface="+mn-ea"/>
                          <a:cs typeface="+mn-cs"/>
                        </a:rPr>
                        <a:t>CL-s3, d0 – </a:t>
                      </a:r>
                      <a:r>
                        <a:rPr lang="fi-FI" sz="1350" kern="1200" dirty="0" err="1" smtClean="0">
                          <a:solidFill>
                            <a:schemeClr val="dk1"/>
                          </a:solidFill>
                          <a:effectLst/>
                          <a:latin typeface="+mn-lt"/>
                          <a:ea typeface="+mn-ea"/>
                          <a:cs typeface="+mn-cs"/>
                        </a:rPr>
                        <a:t>Méthode</a:t>
                      </a:r>
                      <a:r>
                        <a:rPr lang="fi-FI" sz="1350" kern="1200" dirty="0" smtClean="0">
                          <a:solidFill>
                            <a:schemeClr val="dk1"/>
                          </a:solidFill>
                          <a:effectLst/>
                          <a:latin typeface="+mn-lt"/>
                          <a:ea typeface="+mn-ea"/>
                          <a:cs typeface="+mn-cs"/>
                        </a:rPr>
                        <a:t> B</a:t>
                      </a:r>
                      <a:endParaRPr lang="fr-FR" dirty="0"/>
                    </a:p>
                  </a:txBody>
                  <a:tcPr/>
                </a:tc>
                <a:extLst>
                  <a:ext uri="{0D108BD9-81ED-4DB2-BD59-A6C34878D82A}">
                    <a16:rowId xmlns:a16="http://schemas.microsoft.com/office/drawing/2014/main" val="2767809471"/>
                  </a:ext>
                </a:extLst>
              </a:tr>
              <a:tr h="370840">
                <a:tc>
                  <a:txBody>
                    <a:bodyPr/>
                    <a:lstStyle/>
                    <a:p>
                      <a:r>
                        <a:rPr lang="fr-FR" b="1" dirty="0" smtClean="0"/>
                        <a:t>Gamme</a:t>
                      </a:r>
                      <a:r>
                        <a:rPr lang="fr-FR" b="1" baseline="0" dirty="0" smtClean="0"/>
                        <a:t> certifiée</a:t>
                      </a:r>
                      <a:endParaRPr lang="fr-FR" b="1" dirty="0"/>
                    </a:p>
                  </a:txBody>
                  <a:tcPr/>
                </a:tc>
                <a:tc>
                  <a:txBody>
                    <a:bodyPr/>
                    <a:lstStyle/>
                    <a:p>
                      <a:r>
                        <a:rPr lang="fr-FR" b="1" dirty="0" smtClean="0"/>
                        <a:t>Multicouche</a:t>
                      </a:r>
                      <a:r>
                        <a:rPr lang="fr-FR" b="1" baseline="0" dirty="0" smtClean="0"/>
                        <a:t> D16 à D110 mm</a:t>
                      </a:r>
                      <a:endParaRPr lang="fr-FR" b="1" dirty="0"/>
                    </a:p>
                  </a:txBody>
                  <a:tcPr/>
                </a:tc>
                <a:tc>
                  <a:txBody>
                    <a:bodyPr/>
                    <a:lstStyle/>
                    <a:p>
                      <a:r>
                        <a:rPr lang="fr-FR" b="1" dirty="0" smtClean="0"/>
                        <a:t>Multicouche D</a:t>
                      </a:r>
                      <a:r>
                        <a:rPr lang="fr-FR" b="1" baseline="0" dirty="0" smtClean="0"/>
                        <a:t>16 à D40 mm</a:t>
                      </a:r>
                    </a:p>
                    <a:p>
                      <a:r>
                        <a:rPr lang="fr-FR" b="1" dirty="0" smtClean="0"/>
                        <a:t>Avec</a:t>
                      </a:r>
                      <a:r>
                        <a:rPr lang="fr-FR" b="1" baseline="0" dirty="0" smtClean="0"/>
                        <a:t> ARMAFLEX XG 32mm</a:t>
                      </a:r>
                      <a:endParaRPr lang="fr-FR" b="1" dirty="0"/>
                    </a:p>
                  </a:txBody>
                  <a:tcPr/>
                </a:tc>
                <a:extLst>
                  <a:ext uri="{0D108BD9-81ED-4DB2-BD59-A6C34878D82A}">
                    <a16:rowId xmlns:a16="http://schemas.microsoft.com/office/drawing/2014/main" val="1645065249"/>
                  </a:ext>
                </a:extLst>
              </a:tr>
              <a:tr h="370840">
                <a:tc>
                  <a:txBody>
                    <a:bodyPr/>
                    <a:lstStyle/>
                    <a:p>
                      <a:r>
                        <a:rPr lang="fr-FR" b="1" dirty="0" smtClean="0"/>
                        <a:t>Certificat</a:t>
                      </a:r>
                      <a:endParaRPr lang="fr-FR" b="1" dirty="0"/>
                    </a:p>
                  </a:txBody>
                  <a:tcPr/>
                </a:tc>
                <a:tc>
                  <a:txBody>
                    <a:bodyPr/>
                    <a:lstStyle/>
                    <a:p>
                      <a:r>
                        <a:rPr lang="fr-FR" b="1" dirty="0" smtClean="0"/>
                        <a:t>RA18-0177</a:t>
                      </a:r>
                      <a:endParaRPr lang="fr-FR" b="1" dirty="0"/>
                    </a:p>
                  </a:txBody>
                  <a:tcPr/>
                </a:tc>
                <a:tc>
                  <a:txBody>
                    <a:bodyPr/>
                    <a:lstStyle/>
                    <a:p>
                      <a:r>
                        <a:rPr lang="fr-FR" b="1" dirty="0" smtClean="0"/>
                        <a:t>RA17-0353</a:t>
                      </a:r>
                      <a:endParaRPr lang="fr-FR" b="1" dirty="0"/>
                    </a:p>
                  </a:txBody>
                  <a:tcPr/>
                </a:tc>
                <a:extLst>
                  <a:ext uri="{0D108BD9-81ED-4DB2-BD59-A6C34878D82A}">
                    <a16:rowId xmlns:a16="http://schemas.microsoft.com/office/drawing/2014/main" val="199024471"/>
                  </a:ext>
                </a:extLst>
              </a:tr>
            </a:tbl>
          </a:graphicData>
        </a:graphic>
      </p:graphicFrame>
      <p:sp>
        <p:nvSpPr>
          <p:cNvPr id="7" name="ZoneTexte 6"/>
          <p:cNvSpPr txBox="1"/>
          <p:nvPr/>
        </p:nvSpPr>
        <p:spPr>
          <a:xfrm rot="890917">
            <a:off x="7125304" y="501583"/>
            <a:ext cx="1889263" cy="276743"/>
          </a:xfrm>
          <a:prstGeom prst="rect">
            <a:avLst/>
          </a:prstGeom>
          <a:noFill/>
        </p:spPr>
        <p:txBody>
          <a:bodyPr wrap="square" rtlCol="0">
            <a:spAutoFit/>
          </a:bodyPr>
          <a:lstStyle/>
          <a:p>
            <a:pPr algn="ctr" defTabSz="456789"/>
            <a:r>
              <a:rPr lang="fr-FR" sz="1199" dirty="0">
                <a:solidFill>
                  <a:srgbClr val="FFC000"/>
                </a:solidFill>
                <a:latin typeface="Calibri" panose="020F0502020204030204" pitchFamily="34" charset="0"/>
                <a:ea typeface="Verdana" panose="020B0604030504040204" pitchFamily="34" charset="0"/>
                <a:cs typeface="Verdana" panose="020B0604030504040204" pitchFamily="34" charset="0"/>
              </a:rPr>
              <a:t>Document à usage interne</a:t>
            </a:r>
          </a:p>
        </p:txBody>
      </p:sp>
      <p:grpSp>
        <p:nvGrpSpPr>
          <p:cNvPr id="8" name="Groupe 7"/>
          <p:cNvGrpSpPr/>
          <p:nvPr/>
        </p:nvGrpSpPr>
        <p:grpSpPr>
          <a:xfrm>
            <a:off x="7125304" y="170229"/>
            <a:ext cx="2119398" cy="608097"/>
            <a:chOff x="7125304" y="170229"/>
            <a:chExt cx="2119398" cy="608097"/>
          </a:xfrm>
        </p:grpSpPr>
        <p:sp>
          <p:nvSpPr>
            <p:cNvPr id="9" name="ZoneTexte 8"/>
            <p:cNvSpPr txBox="1"/>
            <p:nvPr/>
          </p:nvSpPr>
          <p:spPr>
            <a:xfrm rot="890917">
              <a:off x="7125304" y="501583"/>
              <a:ext cx="1889263" cy="276743"/>
            </a:xfrm>
            <a:prstGeom prst="rect">
              <a:avLst/>
            </a:prstGeom>
            <a:noFill/>
          </p:spPr>
          <p:txBody>
            <a:bodyPr wrap="square" rtlCol="0">
              <a:spAutoFit/>
            </a:bodyPr>
            <a:lstStyle/>
            <a:p>
              <a:pPr algn="ctr" defTabSz="456789"/>
              <a:r>
                <a:rPr lang="fr-FR" sz="1199" dirty="0">
                  <a:solidFill>
                    <a:srgbClr val="FFC000"/>
                  </a:solidFill>
                  <a:latin typeface="Calibri" panose="020F0502020204030204" pitchFamily="34" charset="0"/>
                  <a:ea typeface="Verdana" panose="020B0604030504040204" pitchFamily="34" charset="0"/>
                  <a:cs typeface="Verdana" panose="020B0604030504040204" pitchFamily="34" charset="0"/>
                </a:rPr>
                <a:t>Document à usage interne</a:t>
              </a:r>
            </a:p>
          </p:txBody>
        </p:sp>
        <p:pic>
          <p:nvPicPr>
            <p:cNvPr id="10" name="Imag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24004">
              <a:off x="7133582" y="170229"/>
              <a:ext cx="2111120" cy="470883"/>
            </a:xfrm>
            <a:prstGeom prst="rect">
              <a:avLst/>
            </a:prstGeom>
          </p:spPr>
        </p:pic>
      </p:grpSp>
    </p:spTree>
    <p:extLst>
      <p:ext uri="{BB962C8B-B14F-4D97-AF65-F5344CB8AC3E}">
        <p14:creationId xmlns:p14="http://schemas.microsoft.com/office/powerpoint/2010/main" val="1910847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ponor Title and End Slides">
  <a:themeElements>
    <a:clrScheme name="Uponor">
      <a:dk1>
        <a:srgbClr val="000000"/>
      </a:dk1>
      <a:lt1>
        <a:srgbClr val="FFFFFF"/>
      </a:lt1>
      <a:dk2>
        <a:srgbClr val="0062C8"/>
      </a:dk2>
      <a:lt2>
        <a:srgbClr val="A1A1A1"/>
      </a:lt2>
      <a:accent1>
        <a:srgbClr val="333F48"/>
      </a:accent1>
      <a:accent2>
        <a:srgbClr val="8CD600"/>
      </a:accent2>
      <a:accent3>
        <a:srgbClr val="FFA300"/>
      </a:accent3>
      <a:accent4>
        <a:srgbClr val="FCE300"/>
      </a:accent4>
      <a:accent5>
        <a:srgbClr val="EF3354"/>
      </a:accent5>
      <a:accent6>
        <a:srgbClr val="BD51A2"/>
      </a:accent6>
      <a:hlink>
        <a:srgbClr val="0062C8"/>
      </a:hlink>
      <a:folHlink>
        <a:srgbClr val="0062C8"/>
      </a:folHlink>
    </a:clrScheme>
    <a:fontScheme name="Uponor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Uponor Master Template 100 Years Key Visual" id="{373B3779-7F79-48D4-80C3-C809DF42D24B}" vid="{1A70761A-8249-41C6-AA68-B355BBD5331C}"/>
    </a:ext>
  </a:extLst>
</a:theme>
</file>

<file path=ppt/theme/theme2.xml><?xml version="1.0" encoding="utf-8"?>
<a:theme xmlns:a="http://schemas.openxmlformats.org/drawingml/2006/main" name="Uponor Content Slides">
  <a:themeElements>
    <a:clrScheme name="Uponor">
      <a:dk1>
        <a:srgbClr val="000000"/>
      </a:dk1>
      <a:lt1>
        <a:srgbClr val="FFFFFF"/>
      </a:lt1>
      <a:dk2>
        <a:srgbClr val="0062C8"/>
      </a:dk2>
      <a:lt2>
        <a:srgbClr val="A1A1A1"/>
      </a:lt2>
      <a:accent1>
        <a:srgbClr val="333F48"/>
      </a:accent1>
      <a:accent2>
        <a:srgbClr val="8CD600"/>
      </a:accent2>
      <a:accent3>
        <a:srgbClr val="FFA300"/>
      </a:accent3>
      <a:accent4>
        <a:srgbClr val="FCE300"/>
      </a:accent4>
      <a:accent5>
        <a:srgbClr val="EF3354"/>
      </a:accent5>
      <a:accent6>
        <a:srgbClr val="BD51A2"/>
      </a:accent6>
      <a:hlink>
        <a:srgbClr val="0062C8"/>
      </a:hlink>
      <a:folHlink>
        <a:srgbClr val="0062C8"/>
      </a:folHlink>
    </a:clrScheme>
    <a:fontScheme name="Uponor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36000" rIns="36000" bIns="36000" rtlCol="0">
        <a:spAutoFit/>
      </a:bodyPr>
      <a:lstStyle>
        <a:defPPr>
          <a:defRPr sz="1400" smtClean="0"/>
        </a:defPPr>
      </a:lstStyle>
    </a:txDef>
  </a:objectDefaults>
  <a:extraClrSchemeLst/>
  <a:extLst>
    <a:ext uri="{05A4C25C-085E-4340-85A3-A5531E510DB2}">
      <thm15:themeFamily xmlns:thm15="http://schemas.microsoft.com/office/thememl/2012/main" name="2018 Uponor Master Template (Widescreen)-3" id="{ACCDBE09-9412-4875-B755-4D7C50B09AC8}" vid="{8CB21293-B0A2-4C23-AA96-383BBFFED2C7}"/>
    </a:ext>
  </a:extLst>
</a:theme>
</file>

<file path=ppt/theme/theme3.xml><?xml version="1.0" encoding="utf-8"?>
<a:theme xmlns:a="http://schemas.openxmlformats.org/drawingml/2006/main" name="Uponor XL Text Slides">
  <a:themeElements>
    <a:clrScheme name="Uponor">
      <a:dk1>
        <a:srgbClr val="000000"/>
      </a:dk1>
      <a:lt1>
        <a:srgbClr val="FFFFFF"/>
      </a:lt1>
      <a:dk2>
        <a:srgbClr val="0062C8"/>
      </a:dk2>
      <a:lt2>
        <a:srgbClr val="A1A1A1"/>
      </a:lt2>
      <a:accent1>
        <a:srgbClr val="333F48"/>
      </a:accent1>
      <a:accent2>
        <a:srgbClr val="8CD600"/>
      </a:accent2>
      <a:accent3>
        <a:srgbClr val="FFA300"/>
      </a:accent3>
      <a:accent4>
        <a:srgbClr val="FCE300"/>
      </a:accent4>
      <a:accent5>
        <a:srgbClr val="EF3354"/>
      </a:accent5>
      <a:accent6>
        <a:srgbClr val="BD51A2"/>
      </a:accent6>
      <a:hlink>
        <a:srgbClr val="0062C8"/>
      </a:hlink>
      <a:folHlink>
        <a:srgbClr val="0062C8"/>
      </a:folHlink>
    </a:clrScheme>
    <a:fontScheme name="Uponor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36000" rIns="36000" bIns="36000" rtlCol="0">
        <a:spAutoFit/>
      </a:bodyPr>
      <a:lstStyle>
        <a:defPPr>
          <a:defRPr sz="1400" smtClean="0"/>
        </a:defPPr>
      </a:lstStyle>
    </a:txDef>
  </a:objectDefaults>
  <a:extraClrSchemeLst/>
  <a:extLst>
    <a:ext uri="{05A4C25C-085E-4340-85A3-A5531E510DB2}">
      <thm15:themeFamily xmlns:thm15="http://schemas.microsoft.com/office/thememl/2012/main" name="2018 Uponor Master Template (Widescreen)-3" id="{ACCDBE09-9412-4875-B755-4D7C50B09AC8}" vid="{AE8694C4-306B-4C3E-ADF4-AE0357182397}"/>
    </a:ext>
  </a:extLst>
</a:theme>
</file>

<file path=docProps/app.xml><?xml version="1.0" encoding="utf-8"?>
<Properties xmlns="http://schemas.openxmlformats.org/officeDocument/2006/extended-properties" xmlns:vt="http://schemas.openxmlformats.org/officeDocument/2006/docPropsVTypes">
  <Template>Uponor 2018</Template>
  <TotalTime>246</TotalTime>
  <Words>1115</Words>
  <Application>Microsoft Office PowerPoint</Application>
  <PresentationFormat>Affichage à l'écran (16:9)</PresentationFormat>
  <Paragraphs>93</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5</vt:i4>
      </vt:variant>
    </vt:vector>
  </HeadingPairs>
  <TitlesOfParts>
    <vt:vector size="12" baseType="lpstr">
      <vt:lpstr>Arial</vt:lpstr>
      <vt:lpstr>Calibri</vt:lpstr>
      <vt:lpstr>Verdana</vt:lpstr>
      <vt:lpstr>Wingdings</vt:lpstr>
      <vt:lpstr>1_Uponor Title and End Slides</vt:lpstr>
      <vt:lpstr>Uponor Content Slides</vt:lpstr>
      <vt:lpstr>Uponor XL Text Slides</vt:lpstr>
      <vt:lpstr>Règlement sécurité incendie ERP </vt:lpstr>
      <vt:lpstr>Etablissements Recevant du Public</vt:lpstr>
      <vt:lpstr>Présentation PowerPoint</vt:lpstr>
      <vt:lpstr>Présentation PowerPoint</vt:lpstr>
      <vt:lpstr>Pour résumer </vt:lpstr>
    </vt:vector>
  </TitlesOfParts>
  <Company>Uponor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Lobier, Alexandra</dc:creator>
  <cp:lastModifiedBy>Lebreton, Sabrina</cp:lastModifiedBy>
  <cp:revision>8</cp:revision>
  <dcterms:created xsi:type="dcterms:W3CDTF">2017-11-15T15:44:08Z</dcterms:created>
  <dcterms:modified xsi:type="dcterms:W3CDTF">2019-01-28T08:40:51Z</dcterms:modified>
</cp:coreProperties>
</file>