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  <p:sldMasterId id="2147483652" r:id="rId5"/>
    <p:sldMasterId id="2147483684" r:id="rId6"/>
    <p:sldMasterId id="2147483760" r:id="rId7"/>
  </p:sldMasterIdLst>
  <p:handoutMasterIdLst>
    <p:handoutMasterId r:id="rId11"/>
  </p:handoutMasterIdLst>
  <p:sldIdLst>
    <p:sldId id="261" r:id="rId8"/>
    <p:sldId id="423" r:id="rId9"/>
    <p:sldId id="427" r:id="rId10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2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C63B"/>
    <a:srgbClr val="0062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4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50" y="96"/>
      </p:cViewPr>
      <p:guideLst>
        <p:guide orient="horz" pos="242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54AD77-DB5B-4EB8-B9F6-FC8757895A99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54CBCD6C-5D99-423D-A719-5BB7092F735F}">
      <dgm:prSet phldrT="[Texte]" custT="1"/>
      <dgm:spPr/>
      <dgm:t>
        <a:bodyPr/>
        <a:lstStyle/>
        <a:p>
          <a:r>
            <a:rPr lang="fr-FR" sz="1800" dirty="0" smtClean="0"/>
            <a:t>Les avantages d’un système </a:t>
          </a:r>
          <a:r>
            <a:rPr lang="fr-FR" sz="1800" dirty="0" smtClean="0"/>
            <a:t>éprouvé :</a:t>
          </a:r>
          <a:endParaRPr lang="fr-FR" sz="1800" dirty="0"/>
        </a:p>
      </dgm:t>
    </dgm:pt>
    <dgm:pt modelId="{2FE5ACCD-AAD4-442F-BC43-E908283D3F2B}" type="parTrans" cxnId="{54876BA9-E498-47CA-8D1D-10960808A7E4}">
      <dgm:prSet/>
      <dgm:spPr/>
      <dgm:t>
        <a:bodyPr/>
        <a:lstStyle/>
        <a:p>
          <a:endParaRPr lang="fr-FR" sz="2000"/>
        </a:p>
      </dgm:t>
    </dgm:pt>
    <dgm:pt modelId="{48259CF8-8C3C-4DB7-87C1-FC08F108064F}" type="sibTrans" cxnId="{54876BA9-E498-47CA-8D1D-10960808A7E4}">
      <dgm:prSet/>
      <dgm:spPr/>
      <dgm:t>
        <a:bodyPr/>
        <a:lstStyle/>
        <a:p>
          <a:endParaRPr lang="fr-FR" sz="2000"/>
        </a:p>
      </dgm:t>
    </dgm:pt>
    <dgm:pt modelId="{98BAD5D1-8677-4E1A-80C5-F786E676F560}">
      <dgm:prSet phldrT="[Texte]" custT="1"/>
      <dgm:spPr/>
      <dgm:t>
        <a:bodyPr/>
        <a:lstStyle/>
        <a:p>
          <a:r>
            <a:rPr lang="fr-FR" sz="1200" dirty="0" smtClean="0"/>
            <a:t>Indicateur de connexion visuel et sonore « click ». Cet élément permet de contrôler la bonne jonction. </a:t>
          </a:r>
          <a:endParaRPr lang="fr-FR" sz="1200" dirty="0"/>
        </a:p>
      </dgm:t>
    </dgm:pt>
    <dgm:pt modelId="{F7E46D16-8288-49DD-BC60-D4F6BD149CDB}" type="parTrans" cxnId="{DD392B43-6B47-43A1-835C-C38ADA01F8D3}">
      <dgm:prSet/>
      <dgm:spPr/>
      <dgm:t>
        <a:bodyPr/>
        <a:lstStyle/>
        <a:p>
          <a:endParaRPr lang="fr-FR" sz="2000"/>
        </a:p>
      </dgm:t>
    </dgm:pt>
    <dgm:pt modelId="{84D443DA-23D9-4928-895A-F4EDBAB798EB}" type="sibTrans" cxnId="{DD392B43-6B47-43A1-835C-C38ADA01F8D3}">
      <dgm:prSet/>
      <dgm:spPr/>
      <dgm:t>
        <a:bodyPr/>
        <a:lstStyle/>
        <a:p>
          <a:endParaRPr lang="fr-FR" sz="2000"/>
        </a:p>
      </dgm:t>
    </dgm:pt>
    <dgm:pt modelId="{26B3C036-450A-4ABA-BE62-82B3ECBDE40A}">
      <dgm:prSet custT="1"/>
      <dgm:spPr/>
      <dgm:t>
        <a:bodyPr/>
        <a:lstStyle/>
        <a:p>
          <a:r>
            <a:rPr lang="fr-FR" sz="1200" smtClean="0"/>
            <a:t>Raccord ré-orientable après sertissage jusqu’à la mise en eau. </a:t>
          </a:r>
          <a:endParaRPr lang="fr-FR" sz="1200" dirty="0"/>
        </a:p>
      </dgm:t>
    </dgm:pt>
    <dgm:pt modelId="{9DDF7867-71B2-4A5F-942A-4A8C62C87C67}" type="parTrans" cxnId="{36E62F6E-C342-4220-B2BF-A0D4A6E202CC}">
      <dgm:prSet/>
      <dgm:spPr/>
      <dgm:t>
        <a:bodyPr/>
        <a:lstStyle/>
        <a:p>
          <a:endParaRPr lang="fr-FR" sz="2000"/>
        </a:p>
      </dgm:t>
    </dgm:pt>
    <dgm:pt modelId="{BEE94C37-9D9F-4209-8A6C-938C1451C56B}" type="sibTrans" cxnId="{36E62F6E-C342-4220-B2BF-A0D4A6E202CC}">
      <dgm:prSet/>
      <dgm:spPr/>
      <dgm:t>
        <a:bodyPr/>
        <a:lstStyle/>
        <a:p>
          <a:endParaRPr lang="fr-FR" sz="2000"/>
        </a:p>
      </dgm:t>
    </dgm:pt>
    <dgm:pt modelId="{DC190548-0889-4557-A450-8D608B6B4660}">
      <dgm:prSet custT="1"/>
      <dgm:spPr/>
      <dgm:t>
        <a:bodyPr/>
        <a:lstStyle/>
        <a:p>
          <a:r>
            <a:rPr lang="fr-FR" sz="1200" dirty="0" smtClean="0"/>
            <a:t>Code couleur pour chaque diamètre : un repérage visuel facilité.</a:t>
          </a:r>
          <a:endParaRPr lang="fr-FR" sz="1200" dirty="0"/>
        </a:p>
      </dgm:t>
    </dgm:pt>
    <dgm:pt modelId="{2FB1E979-1C98-4E59-84BB-EBC56C99FE0C}" type="parTrans" cxnId="{A23E6330-925A-4E29-8EF0-C194E1FCC0B7}">
      <dgm:prSet/>
      <dgm:spPr/>
      <dgm:t>
        <a:bodyPr/>
        <a:lstStyle/>
        <a:p>
          <a:endParaRPr lang="fr-FR" sz="2000"/>
        </a:p>
      </dgm:t>
    </dgm:pt>
    <dgm:pt modelId="{7D23E87C-ADF1-4A86-B84B-4F2B6DE8264A}" type="sibTrans" cxnId="{A23E6330-925A-4E29-8EF0-C194E1FCC0B7}">
      <dgm:prSet/>
      <dgm:spPr/>
      <dgm:t>
        <a:bodyPr/>
        <a:lstStyle/>
        <a:p>
          <a:endParaRPr lang="fr-FR" sz="2000"/>
        </a:p>
      </dgm:t>
    </dgm:pt>
    <dgm:pt modelId="{46B4D8A6-B3D9-43A3-B572-1CBE065E5F32}">
      <dgm:prSet custT="1"/>
      <dgm:spPr/>
      <dgm:t>
        <a:bodyPr/>
        <a:lstStyle/>
        <a:p>
          <a:r>
            <a:rPr lang="fr-FR" sz="1200" smtClean="0"/>
            <a:t>Fenêtre d’inspection 360° afin de vérifier la bonne connexion. </a:t>
          </a:r>
          <a:endParaRPr lang="fr-FR" sz="1200" dirty="0"/>
        </a:p>
      </dgm:t>
    </dgm:pt>
    <dgm:pt modelId="{DF394CC0-BC03-4B22-B407-5E537C0DAD00}" type="parTrans" cxnId="{2318CBBC-8F97-478C-8E9F-FB2434BC17EE}">
      <dgm:prSet/>
      <dgm:spPr/>
      <dgm:t>
        <a:bodyPr/>
        <a:lstStyle/>
        <a:p>
          <a:endParaRPr lang="fr-FR" sz="2000"/>
        </a:p>
      </dgm:t>
    </dgm:pt>
    <dgm:pt modelId="{9DE06AF1-C5BE-4F9A-8D0C-DBA7C3E9BDB3}" type="sibTrans" cxnId="{2318CBBC-8F97-478C-8E9F-FB2434BC17EE}">
      <dgm:prSet/>
      <dgm:spPr/>
      <dgm:t>
        <a:bodyPr/>
        <a:lstStyle/>
        <a:p>
          <a:endParaRPr lang="fr-FR" sz="2000"/>
        </a:p>
      </dgm:t>
    </dgm:pt>
    <dgm:pt modelId="{C64B0F10-ABCE-47EA-B3A2-A1720D21C7A3}">
      <dgm:prSet custT="1"/>
      <dgm:spPr/>
      <dgm:t>
        <a:bodyPr/>
        <a:lstStyle/>
        <a:p>
          <a:r>
            <a:rPr lang="fr-FR" sz="1200" dirty="0" smtClean="0"/>
            <a:t>Une pression constante sur toute la surface de l’anneau. </a:t>
          </a:r>
          <a:endParaRPr lang="fr-FR" sz="1200" dirty="0"/>
        </a:p>
      </dgm:t>
    </dgm:pt>
    <dgm:pt modelId="{1DC1BCB8-5BB2-40BA-8132-0CE8CB523B8F}" type="parTrans" cxnId="{2FBE8B1B-D25B-4185-883A-6948913D67CF}">
      <dgm:prSet/>
      <dgm:spPr/>
      <dgm:t>
        <a:bodyPr/>
        <a:lstStyle/>
        <a:p>
          <a:endParaRPr lang="fr-FR" sz="2000"/>
        </a:p>
      </dgm:t>
    </dgm:pt>
    <dgm:pt modelId="{A73F1533-541B-46E6-AD7A-F1D1DFAFF370}" type="sibTrans" cxnId="{2FBE8B1B-D25B-4185-883A-6948913D67CF}">
      <dgm:prSet/>
      <dgm:spPr/>
      <dgm:t>
        <a:bodyPr/>
        <a:lstStyle/>
        <a:p>
          <a:endParaRPr lang="fr-FR" sz="2000"/>
        </a:p>
      </dgm:t>
    </dgm:pt>
    <dgm:pt modelId="{845EA2C1-3E45-4095-844E-57E496E8199D}">
      <dgm:prSet custT="1"/>
      <dgm:spPr/>
      <dgm:t>
        <a:bodyPr/>
        <a:lstStyle/>
        <a:p>
          <a:r>
            <a:rPr lang="fr-FR" sz="1200" smtClean="0"/>
            <a:t>raccord indémontable 100% encastrable.</a:t>
          </a:r>
          <a:endParaRPr lang="fr-FR" sz="1200" dirty="0"/>
        </a:p>
      </dgm:t>
    </dgm:pt>
    <dgm:pt modelId="{42E07D3D-2110-43B2-A48A-AE32F7FBBC32}" type="parTrans" cxnId="{9A24E3DB-453F-4DDD-B1DE-3F6EC8882501}">
      <dgm:prSet/>
      <dgm:spPr/>
      <dgm:t>
        <a:bodyPr/>
        <a:lstStyle/>
        <a:p>
          <a:endParaRPr lang="fr-FR" sz="2000"/>
        </a:p>
      </dgm:t>
    </dgm:pt>
    <dgm:pt modelId="{B3BC5CE6-B7CC-4F9E-9304-214DEF1499D8}" type="sibTrans" cxnId="{9A24E3DB-453F-4DDD-B1DE-3F6EC8882501}">
      <dgm:prSet/>
      <dgm:spPr/>
      <dgm:t>
        <a:bodyPr/>
        <a:lstStyle/>
        <a:p>
          <a:endParaRPr lang="fr-FR" sz="2000"/>
        </a:p>
      </dgm:t>
    </dgm:pt>
    <dgm:pt modelId="{BF8D87EE-429A-48ED-A6F7-7A73511614C9}">
      <dgm:prSet custT="1"/>
      <dgm:spPr/>
      <dgm:t>
        <a:bodyPr/>
        <a:lstStyle/>
        <a:p>
          <a:r>
            <a:rPr lang="fr-FR" sz="1200" dirty="0" smtClean="0"/>
            <a:t>Un raccordement facilité grâce à la technologie RTM et son concept d’outil intégré. Un seul composant pour toutes vos installations. </a:t>
          </a:r>
          <a:endParaRPr lang="fr-FR" sz="1200" dirty="0"/>
        </a:p>
      </dgm:t>
    </dgm:pt>
    <dgm:pt modelId="{AAA6D3A8-07C1-4224-A459-2D0979A688F6}" type="parTrans" cxnId="{F2B044E2-1831-4FE1-AE86-F309FC9677A4}">
      <dgm:prSet/>
      <dgm:spPr/>
      <dgm:t>
        <a:bodyPr/>
        <a:lstStyle/>
        <a:p>
          <a:endParaRPr lang="fr-FR" sz="2000"/>
        </a:p>
      </dgm:t>
    </dgm:pt>
    <dgm:pt modelId="{9B683159-D57F-4962-BCC7-CE0AD7E75D98}" type="sibTrans" cxnId="{F2B044E2-1831-4FE1-AE86-F309FC9677A4}">
      <dgm:prSet/>
      <dgm:spPr/>
      <dgm:t>
        <a:bodyPr/>
        <a:lstStyle/>
        <a:p>
          <a:endParaRPr lang="fr-FR" sz="2000"/>
        </a:p>
      </dgm:t>
    </dgm:pt>
    <dgm:pt modelId="{26C5D5D5-8E73-4037-9DFD-666B5118CF80}">
      <dgm:prSet custT="1"/>
      <dgm:spPr/>
      <dgm:t>
        <a:bodyPr/>
        <a:lstStyle/>
        <a:p>
          <a:r>
            <a:rPr lang="fr-FR" sz="1200" dirty="0" smtClean="0"/>
            <a:t>L’effet mémoire de la bague ressort en carbone permet de s’adapter aux fluctuations dimensionnelles causées par les variations thermiques.</a:t>
          </a:r>
          <a:endParaRPr lang="fr-FR" sz="1200" dirty="0"/>
        </a:p>
      </dgm:t>
    </dgm:pt>
    <dgm:pt modelId="{A52CF3F9-8085-4664-ADBF-7B68E07248D1}" type="parTrans" cxnId="{3C641E50-4298-4D80-9E66-EFD258471934}">
      <dgm:prSet/>
      <dgm:spPr/>
      <dgm:t>
        <a:bodyPr/>
        <a:lstStyle/>
        <a:p>
          <a:endParaRPr lang="fr-FR" sz="2000"/>
        </a:p>
      </dgm:t>
    </dgm:pt>
    <dgm:pt modelId="{E9B9A1BD-E3B0-4D69-861E-68B361074748}" type="sibTrans" cxnId="{3C641E50-4298-4D80-9E66-EFD258471934}">
      <dgm:prSet/>
      <dgm:spPr/>
      <dgm:t>
        <a:bodyPr/>
        <a:lstStyle/>
        <a:p>
          <a:endParaRPr lang="fr-FR" sz="2000"/>
        </a:p>
      </dgm:t>
    </dgm:pt>
    <dgm:pt modelId="{2059224A-204A-4211-96F0-F2760073DE4D}" type="pres">
      <dgm:prSet presAssocID="{5654AD77-DB5B-4EB8-B9F6-FC8757895A9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fr-FR"/>
        </a:p>
      </dgm:t>
    </dgm:pt>
    <dgm:pt modelId="{9ED70C4E-306A-46E4-B425-51D7A3307DBD}" type="pres">
      <dgm:prSet presAssocID="{54CBCD6C-5D99-423D-A719-5BB7092F735F}" presName="thickLine" presStyleLbl="alignNode1" presStyleIdx="0" presStyleCnt="1" custLinFactNeighborX="11955" custLinFactNeighborY="-3663"/>
      <dgm:spPr/>
    </dgm:pt>
    <dgm:pt modelId="{192FEF7B-3FC3-4E20-AAC4-42861754CD3C}" type="pres">
      <dgm:prSet presAssocID="{54CBCD6C-5D99-423D-A719-5BB7092F735F}" presName="horz1" presStyleCnt="0"/>
      <dgm:spPr/>
    </dgm:pt>
    <dgm:pt modelId="{BFDDEDAE-C2F9-4B1A-8130-1C60182CF1E3}" type="pres">
      <dgm:prSet presAssocID="{54CBCD6C-5D99-423D-A719-5BB7092F735F}" presName="tx1" presStyleLbl="revTx" presStyleIdx="0" presStyleCnt="9" custScaleX="210940"/>
      <dgm:spPr/>
      <dgm:t>
        <a:bodyPr/>
        <a:lstStyle/>
        <a:p>
          <a:endParaRPr lang="fr-FR"/>
        </a:p>
      </dgm:t>
    </dgm:pt>
    <dgm:pt modelId="{C7EDD261-9BEC-4CFC-BE3E-AEF5FB76D46E}" type="pres">
      <dgm:prSet presAssocID="{54CBCD6C-5D99-423D-A719-5BB7092F735F}" presName="vert1" presStyleCnt="0"/>
      <dgm:spPr/>
    </dgm:pt>
    <dgm:pt modelId="{485AA03C-CE7C-42B0-8475-6E862F202918}" type="pres">
      <dgm:prSet presAssocID="{98BAD5D1-8677-4E1A-80C5-F786E676F560}" presName="vertSpace2a" presStyleCnt="0"/>
      <dgm:spPr/>
    </dgm:pt>
    <dgm:pt modelId="{F58302AC-AED4-4C8D-9732-4727060E192D}" type="pres">
      <dgm:prSet presAssocID="{98BAD5D1-8677-4E1A-80C5-F786E676F560}" presName="horz2" presStyleCnt="0"/>
      <dgm:spPr/>
    </dgm:pt>
    <dgm:pt modelId="{4795975E-4E46-47B2-B74D-CEC7D8872B3C}" type="pres">
      <dgm:prSet presAssocID="{98BAD5D1-8677-4E1A-80C5-F786E676F560}" presName="horzSpace2" presStyleCnt="0"/>
      <dgm:spPr/>
    </dgm:pt>
    <dgm:pt modelId="{3D567A9F-780E-4D6D-B277-1848F850BCB2}" type="pres">
      <dgm:prSet presAssocID="{98BAD5D1-8677-4E1A-80C5-F786E676F560}" presName="tx2" presStyleLbl="revTx" presStyleIdx="1" presStyleCnt="9"/>
      <dgm:spPr/>
      <dgm:t>
        <a:bodyPr/>
        <a:lstStyle/>
        <a:p>
          <a:endParaRPr lang="fr-FR"/>
        </a:p>
      </dgm:t>
    </dgm:pt>
    <dgm:pt modelId="{8B9FB73A-794E-4D37-9AF8-ABBDF7AE1BED}" type="pres">
      <dgm:prSet presAssocID="{98BAD5D1-8677-4E1A-80C5-F786E676F560}" presName="vert2" presStyleCnt="0"/>
      <dgm:spPr/>
    </dgm:pt>
    <dgm:pt modelId="{C115E831-7CF5-40AA-BAC4-BF7D6FF92CDE}" type="pres">
      <dgm:prSet presAssocID="{98BAD5D1-8677-4E1A-80C5-F786E676F560}" presName="thinLine2b" presStyleLbl="callout" presStyleIdx="0" presStyleCnt="8"/>
      <dgm:spPr/>
    </dgm:pt>
    <dgm:pt modelId="{7A387521-6DEC-48FB-A542-8DA281C92EB2}" type="pres">
      <dgm:prSet presAssocID="{98BAD5D1-8677-4E1A-80C5-F786E676F560}" presName="vertSpace2b" presStyleCnt="0"/>
      <dgm:spPr/>
    </dgm:pt>
    <dgm:pt modelId="{C54807A4-1D5E-41D0-8AB6-0924F60E263A}" type="pres">
      <dgm:prSet presAssocID="{26B3C036-450A-4ABA-BE62-82B3ECBDE40A}" presName="horz2" presStyleCnt="0"/>
      <dgm:spPr/>
    </dgm:pt>
    <dgm:pt modelId="{F3C6FFEA-7CA8-48A5-BB70-66A1E93ABE92}" type="pres">
      <dgm:prSet presAssocID="{26B3C036-450A-4ABA-BE62-82B3ECBDE40A}" presName="horzSpace2" presStyleCnt="0"/>
      <dgm:spPr/>
    </dgm:pt>
    <dgm:pt modelId="{1146C3C4-0C79-4031-9DB2-E74B41706513}" type="pres">
      <dgm:prSet presAssocID="{26B3C036-450A-4ABA-BE62-82B3ECBDE40A}" presName="tx2" presStyleLbl="revTx" presStyleIdx="2" presStyleCnt="9"/>
      <dgm:spPr/>
      <dgm:t>
        <a:bodyPr/>
        <a:lstStyle/>
        <a:p>
          <a:endParaRPr lang="fr-FR"/>
        </a:p>
      </dgm:t>
    </dgm:pt>
    <dgm:pt modelId="{E9116FE1-78A6-4D4C-BCF9-B24AF2D55FBA}" type="pres">
      <dgm:prSet presAssocID="{26B3C036-450A-4ABA-BE62-82B3ECBDE40A}" presName="vert2" presStyleCnt="0"/>
      <dgm:spPr/>
    </dgm:pt>
    <dgm:pt modelId="{6B1CDF2D-92F5-45F4-8343-9BD5340FA10F}" type="pres">
      <dgm:prSet presAssocID="{26B3C036-450A-4ABA-BE62-82B3ECBDE40A}" presName="thinLine2b" presStyleLbl="callout" presStyleIdx="1" presStyleCnt="8"/>
      <dgm:spPr/>
    </dgm:pt>
    <dgm:pt modelId="{D0A6DD56-D617-402C-93F9-7069703F448A}" type="pres">
      <dgm:prSet presAssocID="{26B3C036-450A-4ABA-BE62-82B3ECBDE40A}" presName="vertSpace2b" presStyleCnt="0"/>
      <dgm:spPr/>
    </dgm:pt>
    <dgm:pt modelId="{71B4EBDF-3550-47F8-B76D-8481F7E028DB}" type="pres">
      <dgm:prSet presAssocID="{DC190548-0889-4557-A450-8D608B6B4660}" presName="horz2" presStyleCnt="0"/>
      <dgm:spPr/>
    </dgm:pt>
    <dgm:pt modelId="{234E38BD-A6DD-4874-AC38-4DE6FFAD27D7}" type="pres">
      <dgm:prSet presAssocID="{DC190548-0889-4557-A450-8D608B6B4660}" presName="horzSpace2" presStyleCnt="0"/>
      <dgm:spPr/>
    </dgm:pt>
    <dgm:pt modelId="{75E52853-C121-42C9-B074-8AB2F035490F}" type="pres">
      <dgm:prSet presAssocID="{DC190548-0889-4557-A450-8D608B6B4660}" presName="tx2" presStyleLbl="revTx" presStyleIdx="3" presStyleCnt="9"/>
      <dgm:spPr/>
      <dgm:t>
        <a:bodyPr/>
        <a:lstStyle/>
        <a:p>
          <a:endParaRPr lang="fr-FR"/>
        </a:p>
      </dgm:t>
    </dgm:pt>
    <dgm:pt modelId="{4764BA24-40A3-43A2-9FA1-339402F21BCF}" type="pres">
      <dgm:prSet presAssocID="{DC190548-0889-4557-A450-8D608B6B4660}" presName="vert2" presStyleCnt="0"/>
      <dgm:spPr/>
    </dgm:pt>
    <dgm:pt modelId="{1AE7F553-F147-4F38-9612-5F7BCEEEA96D}" type="pres">
      <dgm:prSet presAssocID="{DC190548-0889-4557-A450-8D608B6B4660}" presName="thinLine2b" presStyleLbl="callout" presStyleIdx="2" presStyleCnt="8"/>
      <dgm:spPr/>
    </dgm:pt>
    <dgm:pt modelId="{57E4B91A-4870-4928-BF8D-61A2902D06A4}" type="pres">
      <dgm:prSet presAssocID="{DC190548-0889-4557-A450-8D608B6B4660}" presName="vertSpace2b" presStyleCnt="0"/>
      <dgm:spPr/>
    </dgm:pt>
    <dgm:pt modelId="{97D31646-92C9-43DA-88AD-7480BEAB70B9}" type="pres">
      <dgm:prSet presAssocID="{46B4D8A6-B3D9-43A3-B572-1CBE065E5F32}" presName="horz2" presStyleCnt="0"/>
      <dgm:spPr/>
    </dgm:pt>
    <dgm:pt modelId="{3BB6EDC6-4296-4C3E-8EB6-3E6A05F4C295}" type="pres">
      <dgm:prSet presAssocID="{46B4D8A6-B3D9-43A3-B572-1CBE065E5F32}" presName="horzSpace2" presStyleCnt="0"/>
      <dgm:spPr/>
    </dgm:pt>
    <dgm:pt modelId="{1F115A12-2BF5-46B4-B343-C8ADE8B051C7}" type="pres">
      <dgm:prSet presAssocID="{46B4D8A6-B3D9-43A3-B572-1CBE065E5F32}" presName="tx2" presStyleLbl="revTx" presStyleIdx="4" presStyleCnt="9"/>
      <dgm:spPr/>
      <dgm:t>
        <a:bodyPr/>
        <a:lstStyle/>
        <a:p>
          <a:endParaRPr lang="fr-FR"/>
        </a:p>
      </dgm:t>
    </dgm:pt>
    <dgm:pt modelId="{CF2D99F9-AB85-487D-8C0D-FFBCC46B08CD}" type="pres">
      <dgm:prSet presAssocID="{46B4D8A6-B3D9-43A3-B572-1CBE065E5F32}" presName="vert2" presStyleCnt="0"/>
      <dgm:spPr/>
    </dgm:pt>
    <dgm:pt modelId="{8B269395-F936-4434-B853-930023D8E5C8}" type="pres">
      <dgm:prSet presAssocID="{46B4D8A6-B3D9-43A3-B572-1CBE065E5F32}" presName="thinLine2b" presStyleLbl="callout" presStyleIdx="3" presStyleCnt="8"/>
      <dgm:spPr/>
    </dgm:pt>
    <dgm:pt modelId="{7AEE0AD8-5FEF-492B-8C04-172CBA6526AC}" type="pres">
      <dgm:prSet presAssocID="{46B4D8A6-B3D9-43A3-B572-1CBE065E5F32}" presName="vertSpace2b" presStyleCnt="0"/>
      <dgm:spPr/>
    </dgm:pt>
    <dgm:pt modelId="{98995907-B0C4-4AD7-A399-E885EA601186}" type="pres">
      <dgm:prSet presAssocID="{C64B0F10-ABCE-47EA-B3A2-A1720D21C7A3}" presName="horz2" presStyleCnt="0"/>
      <dgm:spPr/>
    </dgm:pt>
    <dgm:pt modelId="{5F80C92F-6810-42B2-9824-04ABC8BE80C5}" type="pres">
      <dgm:prSet presAssocID="{C64B0F10-ABCE-47EA-B3A2-A1720D21C7A3}" presName="horzSpace2" presStyleCnt="0"/>
      <dgm:spPr/>
    </dgm:pt>
    <dgm:pt modelId="{56FC5FC9-BC19-4A34-BB7E-1BC9E1565079}" type="pres">
      <dgm:prSet presAssocID="{C64B0F10-ABCE-47EA-B3A2-A1720D21C7A3}" presName="tx2" presStyleLbl="revTx" presStyleIdx="5" presStyleCnt="9"/>
      <dgm:spPr/>
      <dgm:t>
        <a:bodyPr/>
        <a:lstStyle/>
        <a:p>
          <a:endParaRPr lang="fr-FR"/>
        </a:p>
      </dgm:t>
    </dgm:pt>
    <dgm:pt modelId="{EFD60892-A5D6-4A6F-8127-876B4B826F31}" type="pres">
      <dgm:prSet presAssocID="{C64B0F10-ABCE-47EA-B3A2-A1720D21C7A3}" presName="vert2" presStyleCnt="0"/>
      <dgm:spPr/>
    </dgm:pt>
    <dgm:pt modelId="{68B2FCE3-0234-44C5-8674-2CB6D494750A}" type="pres">
      <dgm:prSet presAssocID="{C64B0F10-ABCE-47EA-B3A2-A1720D21C7A3}" presName="thinLine2b" presStyleLbl="callout" presStyleIdx="4" presStyleCnt="8"/>
      <dgm:spPr/>
    </dgm:pt>
    <dgm:pt modelId="{8BC4890C-FDEE-4CFB-ABDB-0428D4773E26}" type="pres">
      <dgm:prSet presAssocID="{C64B0F10-ABCE-47EA-B3A2-A1720D21C7A3}" presName="vertSpace2b" presStyleCnt="0"/>
      <dgm:spPr/>
    </dgm:pt>
    <dgm:pt modelId="{5AE48C5D-AF7F-4288-BAD2-7E60FACBD6B0}" type="pres">
      <dgm:prSet presAssocID="{845EA2C1-3E45-4095-844E-57E496E8199D}" presName="horz2" presStyleCnt="0"/>
      <dgm:spPr/>
    </dgm:pt>
    <dgm:pt modelId="{CAE9B22E-1C5B-46A4-806B-0D45840ABF4F}" type="pres">
      <dgm:prSet presAssocID="{845EA2C1-3E45-4095-844E-57E496E8199D}" presName="horzSpace2" presStyleCnt="0"/>
      <dgm:spPr/>
    </dgm:pt>
    <dgm:pt modelId="{15A283E9-89E8-42FF-9D93-CF13E5B839B5}" type="pres">
      <dgm:prSet presAssocID="{845EA2C1-3E45-4095-844E-57E496E8199D}" presName="tx2" presStyleLbl="revTx" presStyleIdx="6" presStyleCnt="9"/>
      <dgm:spPr/>
      <dgm:t>
        <a:bodyPr/>
        <a:lstStyle/>
        <a:p>
          <a:endParaRPr lang="fr-FR"/>
        </a:p>
      </dgm:t>
    </dgm:pt>
    <dgm:pt modelId="{9978505C-3894-4687-8B8A-C5D76DC368B2}" type="pres">
      <dgm:prSet presAssocID="{845EA2C1-3E45-4095-844E-57E496E8199D}" presName="vert2" presStyleCnt="0"/>
      <dgm:spPr/>
    </dgm:pt>
    <dgm:pt modelId="{C72E182C-CAF5-453C-93A8-75B3D113DDE7}" type="pres">
      <dgm:prSet presAssocID="{845EA2C1-3E45-4095-844E-57E496E8199D}" presName="thinLine2b" presStyleLbl="callout" presStyleIdx="5" presStyleCnt="8"/>
      <dgm:spPr/>
    </dgm:pt>
    <dgm:pt modelId="{54518D89-EEDF-402D-8CC4-41075E5A199E}" type="pres">
      <dgm:prSet presAssocID="{845EA2C1-3E45-4095-844E-57E496E8199D}" presName="vertSpace2b" presStyleCnt="0"/>
      <dgm:spPr/>
    </dgm:pt>
    <dgm:pt modelId="{0BAB93DB-785A-4EFB-AF2E-47B15E8959B6}" type="pres">
      <dgm:prSet presAssocID="{BF8D87EE-429A-48ED-A6F7-7A73511614C9}" presName="horz2" presStyleCnt="0"/>
      <dgm:spPr/>
    </dgm:pt>
    <dgm:pt modelId="{0D4D0079-C847-49CE-ADF3-7A23E4A8FED0}" type="pres">
      <dgm:prSet presAssocID="{BF8D87EE-429A-48ED-A6F7-7A73511614C9}" presName="horzSpace2" presStyleCnt="0"/>
      <dgm:spPr/>
    </dgm:pt>
    <dgm:pt modelId="{D91553F9-70D4-4E29-907D-3A371E325C02}" type="pres">
      <dgm:prSet presAssocID="{BF8D87EE-429A-48ED-A6F7-7A73511614C9}" presName="tx2" presStyleLbl="revTx" presStyleIdx="7" presStyleCnt="9"/>
      <dgm:spPr/>
      <dgm:t>
        <a:bodyPr/>
        <a:lstStyle/>
        <a:p>
          <a:endParaRPr lang="fr-FR"/>
        </a:p>
      </dgm:t>
    </dgm:pt>
    <dgm:pt modelId="{32188B03-E740-49FA-9FB9-D132F892289B}" type="pres">
      <dgm:prSet presAssocID="{BF8D87EE-429A-48ED-A6F7-7A73511614C9}" presName="vert2" presStyleCnt="0"/>
      <dgm:spPr/>
    </dgm:pt>
    <dgm:pt modelId="{7ED29798-A269-414F-8A4B-FD6EF79F65A7}" type="pres">
      <dgm:prSet presAssocID="{BF8D87EE-429A-48ED-A6F7-7A73511614C9}" presName="thinLine2b" presStyleLbl="callout" presStyleIdx="6" presStyleCnt="8"/>
      <dgm:spPr/>
    </dgm:pt>
    <dgm:pt modelId="{2814EA54-1503-41E1-9C21-AB0C0DC5C5D5}" type="pres">
      <dgm:prSet presAssocID="{BF8D87EE-429A-48ED-A6F7-7A73511614C9}" presName="vertSpace2b" presStyleCnt="0"/>
      <dgm:spPr/>
    </dgm:pt>
    <dgm:pt modelId="{6BA71789-18AB-4419-9468-4E566514B0E2}" type="pres">
      <dgm:prSet presAssocID="{26C5D5D5-8E73-4037-9DFD-666B5118CF80}" presName="horz2" presStyleCnt="0"/>
      <dgm:spPr/>
    </dgm:pt>
    <dgm:pt modelId="{1D7B4834-AB8C-4703-92DD-EF9414A35807}" type="pres">
      <dgm:prSet presAssocID="{26C5D5D5-8E73-4037-9DFD-666B5118CF80}" presName="horzSpace2" presStyleCnt="0"/>
      <dgm:spPr/>
    </dgm:pt>
    <dgm:pt modelId="{6F9F613F-FA99-42AD-815E-F5238272B3D7}" type="pres">
      <dgm:prSet presAssocID="{26C5D5D5-8E73-4037-9DFD-666B5118CF80}" presName="tx2" presStyleLbl="revTx" presStyleIdx="8" presStyleCnt="9"/>
      <dgm:spPr/>
      <dgm:t>
        <a:bodyPr/>
        <a:lstStyle/>
        <a:p>
          <a:endParaRPr lang="fr-FR"/>
        </a:p>
      </dgm:t>
    </dgm:pt>
    <dgm:pt modelId="{F25A3BBD-26B9-4F83-B05C-9EACA91F0945}" type="pres">
      <dgm:prSet presAssocID="{26C5D5D5-8E73-4037-9DFD-666B5118CF80}" presName="vert2" presStyleCnt="0"/>
      <dgm:spPr/>
    </dgm:pt>
    <dgm:pt modelId="{831DB854-2530-45BA-B8E7-D700585C24DB}" type="pres">
      <dgm:prSet presAssocID="{26C5D5D5-8E73-4037-9DFD-666B5118CF80}" presName="thinLine2b" presStyleLbl="callout" presStyleIdx="7" presStyleCnt="8"/>
      <dgm:spPr/>
    </dgm:pt>
    <dgm:pt modelId="{8CD794C1-D9F3-4029-AE2F-0858BEE0FB26}" type="pres">
      <dgm:prSet presAssocID="{26C5D5D5-8E73-4037-9DFD-666B5118CF80}" presName="vertSpace2b" presStyleCnt="0"/>
      <dgm:spPr/>
    </dgm:pt>
  </dgm:ptLst>
  <dgm:cxnLst>
    <dgm:cxn modelId="{17A806B8-EF80-4E4B-A41C-6FD0C3DBC02D}" type="presOf" srcId="{BF8D87EE-429A-48ED-A6F7-7A73511614C9}" destId="{D91553F9-70D4-4E29-907D-3A371E325C02}" srcOrd="0" destOrd="0" presId="urn:microsoft.com/office/officeart/2008/layout/LinedList"/>
    <dgm:cxn modelId="{2318CBBC-8F97-478C-8E9F-FB2434BC17EE}" srcId="{54CBCD6C-5D99-423D-A719-5BB7092F735F}" destId="{46B4D8A6-B3D9-43A3-B572-1CBE065E5F32}" srcOrd="3" destOrd="0" parTransId="{DF394CC0-BC03-4B22-B407-5E537C0DAD00}" sibTransId="{9DE06AF1-C5BE-4F9A-8D0C-DBA7C3E9BDB3}"/>
    <dgm:cxn modelId="{E1F877CB-FDB3-480F-A6D4-DF22693DBE18}" type="presOf" srcId="{DC190548-0889-4557-A450-8D608B6B4660}" destId="{75E52853-C121-42C9-B074-8AB2F035490F}" srcOrd="0" destOrd="0" presId="urn:microsoft.com/office/officeart/2008/layout/LinedList"/>
    <dgm:cxn modelId="{228EC28B-F364-4CD4-9B67-F23238EF96A0}" type="presOf" srcId="{845EA2C1-3E45-4095-844E-57E496E8199D}" destId="{15A283E9-89E8-42FF-9D93-CF13E5B839B5}" srcOrd="0" destOrd="0" presId="urn:microsoft.com/office/officeart/2008/layout/LinedList"/>
    <dgm:cxn modelId="{FF04DEF6-964F-41C2-ADDE-87D59107F96D}" type="presOf" srcId="{98BAD5D1-8677-4E1A-80C5-F786E676F560}" destId="{3D567A9F-780E-4D6D-B277-1848F850BCB2}" srcOrd="0" destOrd="0" presId="urn:microsoft.com/office/officeart/2008/layout/LinedList"/>
    <dgm:cxn modelId="{F2B044E2-1831-4FE1-AE86-F309FC9677A4}" srcId="{54CBCD6C-5D99-423D-A719-5BB7092F735F}" destId="{BF8D87EE-429A-48ED-A6F7-7A73511614C9}" srcOrd="6" destOrd="0" parTransId="{AAA6D3A8-07C1-4224-A459-2D0979A688F6}" sibTransId="{9B683159-D57F-4962-BCC7-CE0AD7E75D98}"/>
    <dgm:cxn modelId="{54876BA9-E498-47CA-8D1D-10960808A7E4}" srcId="{5654AD77-DB5B-4EB8-B9F6-FC8757895A99}" destId="{54CBCD6C-5D99-423D-A719-5BB7092F735F}" srcOrd="0" destOrd="0" parTransId="{2FE5ACCD-AAD4-442F-BC43-E908283D3F2B}" sibTransId="{48259CF8-8C3C-4DB7-87C1-FC08F108064F}"/>
    <dgm:cxn modelId="{3C641E50-4298-4D80-9E66-EFD258471934}" srcId="{54CBCD6C-5D99-423D-A719-5BB7092F735F}" destId="{26C5D5D5-8E73-4037-9DFD-666B5118CF80}" srcOrd="7" destOrd="0" parTransId="{A52CF3F9-8085-4664-ADBF-7B68E07248D1}" sibTransId="{E9B9A1BD-E3B0-4D69-861E-68B361074748}"/>
    <dgm:cxn modelId="{A23E6330-925A-4E29-8EF0-C194E1FCC0B7}" srcId="{54CBCD6C-5D99-423D-A719-5BB7092F735F}" destId="{DC190548-0889-4557-A450-8D608B6B4660}" srcOrd="2" destOrd="0" parTransId="{2FB1E979-1C98-4E59-84BB-EBC56C99FE0C}" sibTransId="{7D23E87C-ADF1-4A86-B84B-4F2B6DE8264A}"/>
    <dgm:cxn modelId="{ABC617BF-6D9E-4878-9C03-86C65131A30E}" type="presOf" srcId="{5654AD77-DB5B-4EB8-B9F6-FC8757895A99}" destId="{2059224A-204A-4211-96F0-F2760073DE4D}" srcOrd="0" destOrd="0" presId="urn:microsoft.com/office/officeart/2008/layout/LinedList"/>
    <dgm:cxn modelId="{236E3F5C-0627-4C4E-A5DC-26E7A7ACE3B2}" type="presOf" srcId="{26C5D5D5-8E73-4037-9DFD-666B5118CF80}" destId="{6F9F613F-FA99-42AD-815E-F5238272B3D7}" srcOrd="0" destOrd="0" presId="urn:microsoft.com/office/officeart/2008/layout/LinedList"/>
    <dgm:cxn modelId="{05D346A9-DED3-46D9-A3D6-4DE9DE52309C}" type="presOf" srcId="{26B3C036-450A-4ABA-BE62-82B3ECBDE40A}" destId="{1146C3C4-0C79-4031-9DB2-E74B41706513}" srcOrd="0" destOrd="0" presId="urn:microsoft.com/office/officeart/2008/layout/LinedList"/>
    <dgm:cxn modelId="{88490CEF-D20F-4C30-881B-B24A9C6D981D}" type="presOf" srcId="{C64B0F10-ABCE-47EA-B3A2-A1720D21C7A3}" destId="{56FC5FC9-BC19-4A34-BB7E-1BC9E1565079}" srcOrd="0" destOrd="0" presId="urn:microsoft.com/office/officeart/2008/layout/LinedList"/>
    <dgm:cxn modelId="{1E6D5367-3F59-4182-A1FC-81EFCF491347}" type="presOf" srcId="{54CBCD6C-5D99-423D-A719-5BB7092F735F}" destId="{BFDDEDAE-C2F9-4B1A-8130-1C60182CF1E3}" srcOrd="0" destOrd="0" presId="urn:microsoft.com/office/officeart/2008/layout/LinedList"/>
    <dgm:cxn modelId="{36E62F6E-C342-4220-B2BF-A0D4A6E202CC}" srcId="{54CBCD6C-5D99-423D-A719-5BB7092F735F}" destId="{26B3C036-450A-4ABA-BE62-82B3ECBDE40A}" srcOrd="1" destOrd="0" parTransId="{9DDF7867-71B2-4A5F-942A-4A8C62C87C67}" sibTransId="{BEE94C37-9D9F-4209-8A6C-938C1451C56B}"/>
    <dgm:cxn modelId="{9A24E3DB-453F-4DDD-B1DE-3F6EC8882501}" srcId="{54CBCD6C-5D99-423D-A719-5BB7092F735F}" destId="{845EA2C1-3E45-4095-844E-57E496E8199D}" srcOrd="5" destOrd="0" parTransId="{42E07D3D-2110-43B2-A48A-AE32F7FBBC32}" sibTransId="{B3BC5CE6-B7CC-4F9E-9304-214DEF1499D8}"/>
    <dgm:cxn modelId="{DD392B43-6B47-43A1-835C-C38ADA01F8D3}" srcId="{54CBCD6C-5D99-423D-A719-5BB7092F735F}" destId="{98BAD5D1-8677-4E1A-80C5-F786E676F560}" srcOrd="0" destOrd="0" parTransId="{F7E46D16-8288-49DD-BC60-D4F6BD149CDB}" sibTransId="{84D443DA-23D9-4928-895A-F4EDBAB798EB}"/>
    <dgm:cxn modelId="{120B11F7-0D9E-4A34-84C7-F99C72C1D9FF}" type="presOf" srcId="{46B4D8A6-B3D9-43A3-B572-1CBE065E5F32}" destId="{1F115A12-2BF5-46B4-B343-C8ADE8B051C7}" srcOrd="0" destOrd="0" presId="urn:microsoft.com/office/officeart/2008/layout/LinedList"/>
    <dgm:cxn modelId="{2FBE8B1B-D25B-4185-883A-6948913D67CF}" srcId="{54CBCD6C-5D99-423D-A719-5BB7092F735F}" destId="{C64B0F10-ABCE-47EA-B3A2-A1720D21C7A3}" srcOrd="4" destOrd="0" parTransId="{1DC1BCB8-5BB2-40BA-8132-0CE8CB523B8F}" sibTransId="{A73F1533-541B-46E6-AD7A-F1D1DFAFF370}"/>
    <dgm:cxn modelId="{C7BBDFA3-A316-4FEE-860E-D412BD00B73C}" type="presParOf" srcId="{2059224A-204A-4211-96F0-F2760073DE4D}" destId="{9ED70C4E-306A-46E4-B425-51D7A3307DBD}" srcOrd="0" destOrd="0" presId="urn:microsoft.com/office/officeart/2008/layout/LinedList"/>
    <dgm:cxn modelId="{E6C3FF95-5C39-48AA-9092-D068B1942BB7}" type="presParOf" srcId="{2059224A-204A-4211-96F0-F2760073DE4D}" destId="{192FEF7B-3FC3-4E20-AAC4-42861754CD3C}" srcOrd="1" destOrd="0" presId="urn:microsoft.com/office/officeart/2008/layout/LinedList"/>
    <dgm:cxn modelId="{31A69E10-91A1-4EB7-A328-73A9BFE7DFA3}" type="presParOf" srcId="{192FEF7B-3FC3-4E20-AAC4-42861754CD3C}" destId="{BFDDEDAE-C2F9-4B1A-8130-1C60182CF1E3}" srcOrd="0" destOrd="0" presId="urn:microsoft.com/office/officeart/2008/layout/LinedList"/>
    <dgm:cxn modelId="{DB8275CA-692F-4FC6-977C-C479CD782C6B}" type="presParOf" srcId="{192FEF7B-3FC3-4E20-AAC4-42861754CD3C}" destId="{C7EDD261-9BEC-4CFC-BE3E-AEF5FB76D46E}" srcOrd="1" destOrd="0" presId="urn:microsoft.com/office/officeart/2008/layout/LinedList"/>
    <dgm:cxn modelId="{497249E7-CCAC-4BD0-99E6-1AC4CCE38969}" type="presParOf" srcId="{C7EDD261-9BEC-4CFC-BE3E-AEF5FB76D46E}" destId="{485AA03C-CE7C-42B0-8475-6E862F202918}" srcOrd="0" destOrd="0" presId="urn:microsoft.com/office/officeart/2008/layout/LinedList"/>
    <dgm:cxn modelId="{248B3446-6CAB-4F27-9588-00AA38D6C1E8}" type="presParOf" srcId="{C7EDD261-9BEC-4CFC-BE3E-AEF5FB76D46E}" destId="{F58302AC-AED4-4C8D-9732-4727060E192D}" srcOrd="1" destOrd="0" presId="urn:microsoft.com/office/officeart/2008/layout/LinedList"/>
    <dgm:cxn modelId="{B7EA42BB-BB97-418A-96E5-906FB924EE07}" type="presParOf" srcId="{F58302AC-AED4-4C8D-9732-4727060E192D}" destId="{4795975E-4E46-47B2-B74D-CEC7D8872B3C}" srcOrd="0" destOrd="0" presId="urn:microsoft.com/office/officeart/2008/layout/LinedList"/>
    <dgm:cxn modelId="{E0515019-AABD-4D43-A273-C2C57B5F7AFF}" type="presParOf" srcId="{F58302AC-AED4-4C8D-9732-4727060E192D}" destId="{3D567A9F-780E-4D6D-B277-1848F850BCB2}" srcOrd="1" destOrd="0" presId="urn:microsoft.com/office/officeart/2008/layout/LinedList"/>
    <dgm:cxn modelId="{28082E90-BD13-4F5B-A216-1358EC1B027E}" type="presParOf" srcId="{F58302AC-AED4-4C8D-9732-4727060E192D}" destId="{8B9FB73A-794E-4D37-9AF8-ABBDF7AE1BED}" srcOrd="2" destOrd="0" presId="urn:microsoft.com/office/officeart/2008/layout/LinedList"/>
    <dgm:cxn modelId="{7B449DC4-B2BB-4B97-A3BB-AAB43ED29947}" type="presParOf" srcId="{C7EDD261-9BEC-4CFC-BE3E-AEF5FB76D46E}" destId="{C115E831-7CF5-40AA-BAC4-BF7D6FF92CDE}" srcOrd="2" destOrd="0" presId="urn:microsoft.com/office/officeart/2008/layout/LinedList"/>
    <dgm:cxn modelId="{1176D97D-6537-4076-9CEF-929A411B88A7}" type="presParOf" srcId="{C7EDD261-9BEC-4CFC-BE3E-AEF5FB76D46E}" destId="{7A387521-6DEC-48FB-A542-8DA281C92EB2}" srcOrd="3" destOrd="0" presId="urn:microsoft.com/office/officeart/2008/layout/LinedList"/>
    <dgm:cxn modelId="{592398AB-9965-4865-8589-E3867AE83BAE}" type="presParOf" srcId="{C7EDD261-9BEC-4CFC-BE3E-AEF5FB76D46E}" destId="{C54807A4-1D5E-41D0-8AB6-0924F60E263A}" srcOrd="4" destOrd="0" presId="urn:microsoft.com/office/officeart/2008/layout/LinedList"/>
    <dgm:cxn modelId="{AD01225E-A413-476D-A4CA-AEE1858D6F41}" type="presParOf" srcId="{C54807A4-1D5E-41D0-8AB6-0924F60E263A}" destId="{F3C6FFEA-7CA8-48A5-BB70-66A1E93ABE92}" srcOrd="0" destOrd="0" presId="urn:microsoft.com/office/officeart/2008/layout/LinedList"/>
    <dgm:cxn modelId="{85265A89-F294-4CFD-BF2E-CF67EEC6EFB8}" type="presParOf" srcId="{C54807A4-1D5E-41D0-8AB6-0924F60E263A}" destId="{1146C3C4-0C79-4031-9DB2-E74B41706513}" srcOrd="1" destOrd="0" presId="urn:microsoft.com/office/officeart/2008/layout/LinedList"/>
    <dgm:cxn modelId="{80FE6CE2-95B9-45DE-925F-647898BA5535}" type="presParOf" srcId="{C54807A4-1D5E-41D0-8AB6-0924F60E263A}" destId="{E9116FE1-78A6-4D4C-BCF9-B24AF2D55FBA}" srcOrd="2" destOrd="0" presId="urn:microsoft.com/office/officeart/2008/layout/LinedList"/>
    <dgm:cxn modelId="{6B574921-52EE-42C5-9BED-ACBF712BCC78}" type="presParOf" srcId="{C7EDD261-9BEC-4CFC-BE3E-AEF5FB76D46E}" destId="{6B1CDF2D-92F5-45F4-8343-9BD5340FA10F}" srcOrd="5" destOrd="0" presId="urn:microsoft.com/office/officeart/2008/layout/LinedList"/>
    <dgm:cxn modelId="{5C07B520-D689-4604-8270-68F709CB0498}" type="presParOf" srcId="{C7EDD261-9BEC-4CFC-BE3E-AEF5FB76D46E}" destId="{D0A6DD56-D617-402C-93F9-7069703F448A}" srcOrd="6" destOrd="0" presId="urn:microsoft.com/office/officeart/2008/layout/LinedList"/>
    <dgm:cxn modelId="{4BF16BCF-6334-42E4-A8C8-B70751E83FB1}" type="presParOf" srcId="{C7EDD261-9BEC-4CFC-BE3E-AEF5FB76D46E}" destId="{71B4EBDF-3550-47F8-B76D-8481F7E028DB}" srcOrd="7" destOrd="0" presId="urn:microsoft.com/office/officeart/2008/layout/LinedList"/>
    <dgm:cxn modelId="{E0DECE53-CAAA-4D90-AD0D-C719B14ACC76}" type="presParOf" srcId="{71B4EBDF-3550-47F8-B76D-8481F7E028DB}" destId="{234E38BD-A6DD-4874-AC38-4DE6FFAD27D7}" srcOrd="0" destOrd="0" presId="urn:microsoft.com/office/officeart/2008/layout/LinedList"/>
    <dgm:cxn modelId="{835DA92D-5C1E-4309-BBB1-168B934C54AF}" type="presParOf" srcId="{71B4EBDF-3550-47F8-B76D-8481F7E028DB}" destId="{75E52853-C121-42C9-B074-8AB2F035490F}" srcOrd="1" destOrd="0" presId="urn:microsoft.com/office/officeart/2008/layout/LinedList"/>
    <dgm:cxn modelId="{C81F6571-775F-47A2-B6EA-0DEDF1902945}" type="presParOf" srcId="{71B4EBDF-3550-47F8-B76D-8481F7E028DB}" destId="{4764BA24-40A3-43A2-9FA1-339402F21BCF}" srcOrd="2" destOrd="0" presId="urn:microsoft.com/office/officeart/2008/layout/LinedList"/>
    <dgm:cxn modelId="{B2ED2CDC-3E98-4809-8D2B-FDD2F5437D1E}" type="presParOf" srcId="{C7EDD261-9BEC-4CFC-BE3E-AEF5FB76D46E}" destId="{1AE7F553-F147-4F38-9612-5F7BCEEEA96D}" srcOrd="8" destOrd="0" presId="urn:microsoft.com/office/officeart/2008/layout/LinedList"/>
    <dgm:cxn modelId="{C8758C8B-A034-44A7-B289-BE8ED3912E8B}" type="presParOf" srcId="{C7EDD261-9BEC-4CFC-BE3E-AEF5FB76D46E}" destId="{57E4B91A-4870-4928-BF8D-61A2902D06A4}" srcOrd="9" destOrd="0" presId="urn:microsoft.com/office/officeart/2008/layout/LinedList"/>
    <dgm:cxn modelId="{08D88CEF-1869-479C-AFCA-B11BA686E697}" type="presParOf" srcId="{C7EDD261-9BEC-4CFC-BE3E-AEF5FB76D46E}" destId="{97D31646-92C9-43DA-88AD-7480BEAB70B9}" srcOrd="10" destOrd="0" presId="urn:microsoft.com/office/officeart/2008/layout/LinedList"/>
    <dgm:cxn modelId="{BA814A9E-E2AF-4C6E-99D0-BC8698707DD1}" type="presParOf" srcId="{97D31646-92C9-43DA-88AD-7480BEAB70B9}" destId="{3BB6EDC6-4296-4C3E-8EB6-3E6A05F4C295}" srcOrd="0" destOrd="0" presId="urn:microsoft.com/office/officeart/2008/layout/LinedList"/>
    <dgm:cxn modelId="{90C214AF-72DA-4C38-83C5-64C1965485D5}" type="presParOf" srcId="{97D31646-92C9-43DA-88AD-7480BEAB70B9}" destId="{1F115A12-2BF5-46B4-B343-C8ADE8B051C7}" srcOrd="1" destOrd="0" presId="urn:microsoft.com/office/officeart/2008/layout/LinedList"/>
    <dgm:cxn modelId="{C981703F-5B0D-4149-868A-0075961EFB2D}" type="presParOf" srcId="{97D31646-92C9-43DA-88AD-7480BEAB70B9}" destId="{CF2D99F9-AB85-487D-8C0D-FFBCC46B08CD}" srcOrd="2" destOrd="0" presId="urn:microsoft.com/office/officeart/2008/layout/LinedList"/>
    <dgm:cxn modelId="{903DCC4A-E8DA-4F8F-A907-511C6DE0FE1A}" type="presParOf" srcId="{C7EDD261-9BEC-4CFC-BE3E-AEF5FB76D46E}" destId="{8B269395-F936-4434-B853-930023D8E5C8}" srcOrd="11" destOrd="0" presId="urn:microsoft.com/office/officeart/2008/layout/LinedList"/>
    <dgm:cxn modelId="{84004F59-6146-43CC-863D-AAA6E15C916A}" type="presParOf" srcId="{C7EDD261-9BEC-4CFC-BE3E-AEF5FB76D46E}" destId="{7AEE0AD8-5FEF-492B-8C04-172CBA6526AC}" srcOrd="12" destOrd="0" presId="urn:microsoft.com/office/officeart/2008/layout/LinedList"/>
    <dgm:cxn modelId="{DE85C5D8-A8FB-45DC-932A-9F142AF536E0}" type="presParOf" srcId="{C7EDD261-9BEC-4CFC-BE3E-AEF5FB76D46E}" destId="{98995907-B0C4-4AD7-A399-E885EA601186}" srcOrd="13" destOrd="0" presId="urn:microsoft.com/office/officeart/2008/layout/LinedList"/>
    <dgm:cxn modelId="{FFE06D6B-9535-4BC4-AF53-E338737AF32F}" type="presParOf" srcId="{98995907-B0C4-4AD7-A399-E885EA601186}" destId="{5F80C92F-6810-42B2-9824-04ABC8BE80C5}" srcOrd="0" destOrd="0" presId="urn:microsoft.com/office/officeart/2008/layout/LinedList"/>
    <dgm:cxn modelId="{C52E0450-1EFD-4150-BF75-348ECF253086}" type="presParOf" srcId="{98995907-B0C4-4AD7-A399-E885EA601186}" destId="{56FC5FC9-BC19-4A34-BB7E-1BC9E1565079}" srcOrd="1" destOrd="0" presId="urn:microsoft.com/office/officeart/2008/layout/LinedList"/>
    <dgm:cxn modelId="{69C809A0-7B6A-4F27-8679-1FBB8B7F6233}" type="presParOf" srcId="{98995907-B0C4-4AD7-A399-E885EA601186}" destId="{EFD60892-A5D6-4A6F-8127-876B4B826F31}" srcOrd="2" destOrd="0" presId="urn:microsoft.com/office/officeart/2008/layout/LinedList"/>
    <dgm:cxn modelId="{F58438B2-7A4E-4AE5-8527-6AD12E87E872}" type="presParOf" srcId="{C7EDD261-9BEC-4CFC-BE3E-AEF5FB76D46E}" destId="{68B2FCE3-0234-44C5-8674-2CB6D494750A}" srcOrd="14" destOrd="0" presId="urn:microsoft.com/office/officeart/2008/layout/LinedList"/>
    <dgm:cxn modelId="{08841A38-5D5C-46B5-9315-99F62D5642DD}" type="presParOf" srcId="{C7EDD261-9BEC-4CFC-BE3E-AEF5FB76D46E}" destId="{8BC4890C-FDEE-4CFB-ABDB-0428D4773E26}" srcOrd="15" destOrd="0" presId="urn:microsoft.com/office/officeart/2008/layout/LinedList"/>
    <dgm:cxn modelId="{C46395B1-0D63-4E9D-AE2C-2F36E858AFB0}" type="presParOf" srcId="{C7EDD261-9BEC-4CFC-BE3E-AEF5FB76D46E}" destId="{5AE48C5D-AF7F-4288-BAD2-7E60FACBD6B0}" srcOrd="16" destOrd="0" presId="urn:microsoft.com/office/officeart/2008/layout/LinedList"/>
    <dgm:cxn modelId="{6323AA58-B7A6-499F-9ED5-D8D622F94863}" type="presParOf" srcId="{5AE48C5D-AF7F-4288-BAD2-7E60FACBD6B0}" destId="{CAE9B22E-1C5B-46A4-806B-0D45840ABF4F}" srcOrd="0" destOrd="0" presId="urn:microsoft.com/office/officeart/2008/layout/LinedList"/>
    <dgm:cxn modelId="{72C56449-3402-4943-A5F7-920A05B6F5EB}" type="presParOf" srcId="{5AE48C5D-AF7F-4288-BAD2-7E60FACBD6B0}" destId="{15A283E9-89E8-42FF-9D93-CF13E5B839B5}" srcOrd="1" destOrd="0" presId="urn:microsoft.com/office/officeart/2008/layout/LinedList"/>
    <dgm:cxn modelId="{747D9A76-EF2B-4E33-B6A1-9E288E329B61}" type="presParOf" srcId="{5AE48C5D-AF7F-4288-BAD2-7E60FACBD6B0}" destId="{9978505C-3894-4687-8B8A-C5D76DC368B2}" srcOrd="2" destOrd="0" presId="urn:microsoft.com/office/officeart/2008/layout/LinedList"/>
    <dgm:cxn modelId="{6D811040-91C0-4FDB-8B86-027098CE6BBE}" type="presParOf" srcId="{C7EDD261-9BEC-4CFC-BE3E-AEF5FB76D46E}" destId="{C72E182C-CAF5-453C-93A8-75B3D113DDE7}" srcOrd="17" destOrd="0" presId="urn:microsoft.com/office/officeart/2008/layout/LinedList"/>
    <dgm:cxn modelId="{984A499E-6145-41A7-B7F4-BC4D63BDC72E}" type="presParOf" srcId="{C7EDD261-9BEC-4CFC-BE3E-AEF5FB76D46E}" destId="{54518D89-EEDF-402D-8CC4-41075E5A199E}" srcOrd="18" destOrd="0" presId="urn:microsoft.com/office/officeart/2008/layout/LinedList"/>
    <dgm:cxn modelId="{020AD019-730D-47F2-B9F1-98D9AE15CCB1}" type="presParOf" srcId="{C7EDD261-9BEC-4CFC-BE3E-AEF5FB76D46E}" destId="{0BAB93DB-785A-4EFB-AF2E-47B15E8959B6}" srcOrd="19" destOrd="0" presId="urn:microsoft.com/office/officeart/2008/layout/LinedList"/>
    <dgm:cxn modelId="{8242450D-7BB0-4912-A1EB-1CE3BB38BF07}" type="presParOf" srcId="{0BAB93DB-785A-4EFB-AF2E-47B15E8959B6}" destId="{0D4D0079-C847-49CE-ADF3-7A23E4A8FED0}" srcOrd="0" destOrd="0" presId="urn:microsoft.com/office/officeart/2008/layout/LinedList"/>
    <dgm:cxn modelId="{B57A5716-1469-491F-9A94-35A09B0185C2}" type="presParOf" srcId="{0BAB93DB-785A-4EFB-AF2E-47B15E8959B6}" destId="{D91553F9-70D4-4E29-907D-3A371E325C02}" srcOrd="1" destOrd="0" presId="urn:microsoft.com/office/officeart/2008/layout/LinedList"/>
    <dgm:cxn modelId="{94FC9FBE-92C7-4329-9CCC-19750585AC9B}" type="presParOf" srcId="{0BAB93DB-785A-4EFB-AF2E-47B15E8959B6}" destId="{32188B03-E740-49FA-9FB9-D132F892289B}" srcOrd="2" destOrd="0" presId="urn:microsoft.com/office/officeart/2008/layout/LinedList"/>
    <dgm:cxn modelId="{B13D6F11-8E3C-47CD-B967-F2465810291B}" type="presParOf" srcId="{C7EDD261-9BEC-4CFC-BE3E-AEF5FB76D46E}" destId="{7ED29798-A269-414F-8A4B-FD6EF79F65A7}" srcOrd="20" destOrd="0" presId="urn:microsoft.com/office/officeart/2008/layout/LinedList"/>
    <dgm:cxn modelId="{5F1CF406-42F3-41A9-A6B1-E5BF46A459AD}" type="presParOf" srcId="{C7EDD261-9BEC-4CFC-BE3E-AEF5FB76D46E}" destId="{2814EA54-1503-41E1-9C21-AB0C0DC5C5D5}" srcOrd="21" destOrd="0" presId="urn:microsoft.com/office/officeart/2008/layout/LinedList"/>
    <dgm:cxn modelId="{2E7AA374-7C49-472C-9D9A-AE8A9E4DC4DC}" type="presParOf" srcId="{C7EDD261-9BEC-4CFC-BE3E-AEF5FB76D46E}" destId="{6BA71789-18AB-4419-9468-4E566514B0E2}" srcOrd="22" destOrd="0" presId="urn:microsoft.com/office/officeart/2008/layout/LinedList"/>
    <dgm:cxn modelId="{24420E2B-18E1-4B28-941B-494328D6248F}" type="presParOf" srcId="{6BA71789-18AB-4419-9468-4E566514B0E2}" destId="{1D7B4834-AB8C-4703-92DD-EF9414A35807}" srcOrd="0" destOrd="0" presId="urn:microsoft.com/office/officeart/2008/layout/LinedList"/>
    <dgm:cxn modelId="{A7A91E6A-AFF7-4841-8828-4A7543BE28A7}" type="presParOf" srcId="{6BA71789-18AB-4419-9468-4E566514B0E2}" destId="{6F9F613F-FA99-42AD-815E-F5238272B3D7}" srcOrd="1" destOrd="0" presId="urn:microsoft.com/office/officeart/2008/layout/LinedList"/>
    <dgm:cxn modelId="{2E33B792-0760-40DB-B832-5BE9C0A70A48}" type="presParOf" srcId="{6BA71789-18AB-4419-9468-4E566514B0E2}" destId="{F25A3BBD-26B9-4F83-B05C-9EACA91F0945}" srcOrd="2" destOrd="0" presId="urn:microsoft.com/office/officeart/2008/layout/LinedList"/>
    <dgm:cxn modelId="{7AF9CA96-E026-4E65-83CC-397676E943C7}" type="presParOf" srcId="{C7EDD261-9BEC-4CFC-BE3E-AEF5FB76D46E}" destId="{831DB854-2530-45BA-B8E7-D700585C24DB}" srcOrd="23" destOrd="0" presId="urn:microsoft.com/office/officeart/2008/layout/LinedList"/>
    <dgm:cxn modelId="{56862347-CB05-4F0B-9C92-047C4DC27849}" type="presParOf" srcId="{C7EDD261-9BEC-4CFC-BE3E-AEF5FB76D46E}" destId="{8CD794C1-D9F3-4029-AE2F-0858BEE0FB26}" srcOrd="24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D70C4E-306A-46E4-B425-51D7A3307DBD}">
      <dsp:nvSpPr>
        <dsp:cNvPr id="0" name=""/>
        <dsp:cNvSpPr/>
      </dsp:nvSpPr>
      <dsp:spPr>
        <a:xfrm>
          <a:off x="0" y="0"/>
          <a:ext cx="9997201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DDEDAE-C2F9-4B1A-8130-1C60182CF1E3}">
      <dsp:nvSpPr>
        <dsp:cNvPr id="0" name=""/>
        <dsp:cNvSpPr/>
      </dsp:nvSpPr>
      <dsp:spPr>
        <a:xfrm>
          <a:off x="0" y="0"/>
          <a:ext cx="3451528" cy="356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Les avantages d’un système </a:t>
          </a:r>
          <a:r>
            <a:rPr lang="fr-FR" sz="1800" kern="1200" dirty="0" smtClean="0"/>
            <a:t>éprouvé :</a:t>
          </a:r>
          <a:endParaRPr lang="fr-FR" sz="1800" kern="1200" dirty="0"/>
        </a:p>
      </dsp:txBody>
      <dsp:txXfrm>
        <a:off x="0" y="0"/>
        <a:ext cx="3451528" cy="3566606"/>
      </dsp:txXfrm>
    </dsp:sp>
    <dsp:sp modelId="{3D567A9F-780E-4D6D-B277-1848F850BCB2}">
      <dsp:nvSpPr>
        <dsp:cNvPr id="0" name=""/>
        <dsp:cNvSpPr/>
      </dsp:nvSpPr>
      <dsp:spPr>
        <a:xfrm>
          <a:off x="3574247" y="21094"/>
          <a:ext cx="6422322" cy="421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Indicateur de connexion visuel et sonore « click ». Cet élément permet de contrôler la bonne jonction. </a:t>
          </a:r>
          <a:endParaRPr lang="fr-FR" sz="1200" kern="1200" dirty="0"/>
        </a:p>
      </dsp:txBody>
      <dsp:txXfrm>
        <a:off x="3574247" y="21094"/>
        <a:ext cx="6422322" cy="421880"/>
      </dsp:txXfrm>
    </dsp:sp>
    <dsp:sp modelId="{C115E831-7CF5-40AA-BAC4-BF7D6FF92CDE}">
      <dsp:nvSpPr>
        <dsp:cNvPr id="0" name=""/>
        <dsp:cNvSpPr/>
      </dsp:nvSpPr>
      <dsp:spPr>
        <a:xfrm>
          <a:off x="3451528" y="442974"/>
          <a:ext cx="654504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6C3C4-0C79-4031-9DB2-E74B41706513}">
      <dsp:nvSpPr>
        <dsp:cNvPr id="0" name=""/>
        <dsp:cNvSpPr/>
      </dsp:nvSpPr>
      <dsp:spPr>
        <a:xfrm>
          <a:off x="3574247" y="464068"/>
          <a:ext cx="6422322" cy="421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smtClean="0"/>
            <a:t>Raccord ré-orientable après sertissage jusqu’à la mise en eau. </a:t>
          </a:r>
          <a:endParaRPr lang="fr-FR" sz="1200" kern="1200" dirty="0"/>
        </a:p>
      </dsp:txBody>
      <dsp:txXfrm>
        <a:off x="3574247" y="464068"/>
        <a:ext cx="6422322" cy="421880"/>
      </dsp:txXfrm>
    </dsp:sp>
    <dsp:sp modelId="{6B1CDF2D-92F5-45F4-8343-9BD5340FA10F}">
      <dsp:nvSpPr>
        <dsp:cNvPr id="0" name=""/>
        <dsp:cNvSpPr/>
      </dsp:nvSpPr>
      <dsp:spPr>
        <a:xfrm>
          <a:off x="3451528" y="885948"/>
          <a:ext cx="654504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52853-C121-42C9-B074-8AB2F035490F}">
      <dsp:nvSpPr>
        <dsp:cNvPr id="0" name=""/>
        <dsp:cNvSpPr/>
      </dsp:nvSpPr>
      <dsp:spPr>
        <a:xfrm>
          <a:off x="3574247" y="907042"/>
          <a:ext cx="6422322" cy="421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Code couleur pour chaque diamètre : un repérage visuel facilité.</a:t>
          </a:r>
          <a:endParaRPr lang="fr-FR" sz="1200" kern="1200" dirty="0"/>
        </a:p>
      </dsp:txBody>
      <dsp:txXfrm>
        <a:off x="3574247" y="907042"/>
        <a:ext cx="6422322" cy="421880"/>
      </dsp:txXfrm>
    </dsp:sp>
    <dsp:sp modelId="{1AE7F553-F147-4F38-9612-5F7BCEEEA96D}">
      <dsp:nvSpPr>
        <dsp:cNvPr id="0" name=""/>
        <dsp:cNvSpPr/>
      </dsp:nvSpPr>
      <dsp:spPr>
        <a:xfrm>
          <a:off x="3451528" y="1328922"/>
          <a:ext cx="654504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115A12-2BF5-46B4-B343-C8ADE8B051C7}">
      <dsp:nvSpPr>
        <dsp:cNvPr id="0" name=""/>
        <dsp:cNvSpPr/>
      </dsp:nvSpPr>
      <dsp:spPr>
        <a:xfrm>
          <a:off x="3574247" y="1350016"/>
          <a:ext cx="6422322" cy="421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smtClean="0"/>
            <a:t>Fenêtre d’inspection 360° afin de vérifier la bonne connexion. </a:t>
          </a:r>
          <a:endParaRPr lang="fr-FR" sz="1200" kern="1200" dirty="0"/>
        </a:p>
      </dsp:txBody>
      <dsp:txXfrm>
        <a:off x="3574247" y="1350016"/>
        <a:ext cx="6422322" cy="421880"/>
      </dsp:txXfrm>
    </dsp:sp>
    <dsp:sp modelId="{8B269395-F936-4434-B853-930023D8E5C8}">
      <dsp:nvSpPr>
        <dsp:cNvPr id="0" name=""/>
        <dsp:cNvSpPr/>
      </dsp:nvSpPr>
      <dsp:spPr>
        <a:xfrm>
          <a:off x="3451528" y="1771896"/>
          <a:ext cx="654504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FC5FC9-BC19-4A34-BB7E-1BC9E1565079}">
      <dsp:nvSpPr>
        <dsp:cNvPr id="0" name=""/>
        <dsp:cNvSpPr/>
      </dsp:nvSpPr>
      <dsp:spPr>
        <a:xfrm>
          <a:off x="3574247" y="1792990"/>
          <a:ext cx="6422322" cy="421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Une pression constante sur toute la surface de l’anneau. </a:t>
          </a:r>
          <a:endParaRPr lang="fr-FR" sz="1200" kern="1200" dirty="0"/>
        </a:p>
      </dsp:txBody>
      <dsp:txXfrm>
        <a:off x="3574247" y="1792990"/>
        <a:ext cx="6422322" cy="421880"/>
      </dsp:txXfrm>
    </dsp:sp>
    <dsp:sp modelId="{68B2FCE3-0234-44C5-8674-2CB6D494750A}">
      <dsp:nvSpPr>
        <dsp:cNvPr id="0" name=""/>
        <dsp:cNvSpPr/>
      </dsp:nvSpPr>
      <dsp:spPr>
        <a:xfrm>
          <a:off x="3451528" y="2214870"/>
          <a:ext cx="654504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A283E9-89E8-42FF-9D93-CF13E5B839B5}">
      <dsp:nvSpPr>
        <dsp:cNvPr id="0" name=""/>
        <dsp:cNvSpPr/>
      </dsp:nvSpPr>
      <dsp:spPr>
        <a:xfrm>
          <a:off x="3574247" y="2235964"/>
          <a:ext cx="6422322" cy="421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smtClean="0"/>
            <a:t>raccord indémontable 100% encastrable.</a:t>
          </a:r>
          <a:endParaRPr lang="fr-FR" sz="1200" kern="1200" dirty="0"/>
        </a:p>
      </dsp:txBody>
      <dsp:txXfrm>
        <a:off x="3574247" y="2235964"/>
        <a:ext cx="6422322" cy="421880"/>
      </dsp:txXfrm>
    </dsp:sp>
    <dsp:sp modelId="{C72E182C-CAF5-453C-93A8-75B3D113DDE7}">
      <dsp:nvSpPr>
        <dsp:cNvPr id="0" name=""/>
        <dsp:cNvSpPr/>
      </dsp:nvSpPr>
      <dsp:spPr>
        <a:xfrm>
          <a:off x="3451528" y="2657844"/>
          <a:ext cx="654504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1553F9-70D4-4E29-907D-3A371E325C02}">
      <dsp:nvSpPr>
        <dsp:cNvPr id="0" name=""/>
        <dsp:cNvSpPr/>
      </dsp:nvSpPr>
      <dsp:spPr>
        <a:xfrm>
          <a:off x="3574247" y="2678938"/>
          <a:ext cx="6422322" cy="421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Un raccordement facilité grâce à la technologie RTM et son concept d’outil intégré. Un seul composant pour toutes vos installations. </a:t>
          </a:r>
          <a:endParaRPr lang="fr-FR" sz="1200" kern="1200" dirty="0"/>
        </a:p>
      </dsp:txBody>
      <dsp:txXfrm>
        <a:off x="3574247" y="2678938"/>
        <a:ext cx="6422322" cy="421880"/>
      </dsp:txXfrm>
    </dsp:sp>
    <dsp:sp modelId="{7ED29798-A269-414F-8A4B-FD6EF79F65A7}">
      <dsp:nvSpPr>
        <dsp:cNvPr id="0" name=""/>
        <dsp:cNvSpPr/>
      </dsp:nvSpPr>
      <dsp:spPr>
        <a:xfrm>
          <a:off x="3451528" y="3100818"/>
          <a:ext cx="654504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F613F-FA99-42AD-815E-F5238272B3D7}">
      <dsp:nvSpPr>
        <dsp:cNvPr id="0" name=""/>
        <dsp:cNvSpPr/>
      </dsp:nvSpPr>
      <dsp:spPr>
        <a:xfrm>
          <a:off x="3574247" y="3121912"/>
          <a:ext cx="6422322" cy="421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L’effet mémoire de la bague ressort en carbone permet de s’adapter aux fluctuations dimensionnelles causées par les variations thermiques.</a:t>
          </a:r>
          <a:endParaRPr lang="fr-FR" sz="1200" kern="1200" dirty="0"/>
        </a:p>
      </dsp:txBody>
      <dsp:txXfrm>
        <a:off x="3574247" y="3121912"/>
        <a:ext cx="6422322" cy="421880"/>
      </dsp:txXfrm>
    </dsp:sp>
    <dsp:sp modelId="{831DB854-2530-45BA-B8E7-D700585C24DB}">
      <dsp:nvSpPr>
        <dsp:cNvPr id="0" name=""/>
        <dsp:cNvSpPr/>
      </dsp:nvSpPr>
      <dsp:spPr>
        <a:xfrm>
          <a:off x="3451528" y="3543792"/>
          <a:ext cx="654504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B4D6AF-4538-4D14-8DE9-AF71902DB9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BAAEC3-806E-48AA-9FDE-D039E69746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E5BB2-A1FB-40DF-9345-346EDF792E25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A88C50-3A40-43F4-BCAC-BD7231BC58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65A30-5AF6-4B1A-B2A5-1297B07A67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3579D-F889-409E-994B-C50D6D19484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42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945DE9-E3D5-4878-87F8-0F789D212B69}"/>
              </a:ext>
            </a:extLst>
          </p:cNvPr>
          <p:cNvSpPr/>
          <p:nvPr userDrawn="1"/>
        </p:nvSpPr>
        <p:spPr>
          <a:xfrm>
            <a:off x="0" y="1016388"/>
            <a:ext cx="12191999" cy="1720516"/>
          </a:xfrm>
          <a:prstGeom prst="rect">
            <a:avLst/>
          </a:prstGeom>
          <a:gradFill flip="none" rotWithShape="1">
            <a:gsLst>
              <a:gs pos="65000">
                <a:schemeClr val="bg1">
                  <a:alpha val="68000"/>
                </a:schemeClr>
              </a:gs>
              <a:gs pos="39000">
                <a:schemeClr val="bg1">
                  <a:alpha val="63000"/>
                </a:schemeClr>
              </a:gs>
              <a:gs pos="8000">
                <a:schemeClr val="accent1">
                  <a:alpha val="0"/>
                </a:schemeClr>
              </a:gs>
              <a:gs pos="96000">
                <a:schemeClr val="accent5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8126"/>
            <a:ext cx="12192000" cy="690612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1" y="-144379"/>
            <a:ext cx="12192001" cy="7074568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12A631-1449-458D-8F7A-DD74ACB1BF08}"/>
              </a:ext>
            </a:extLst>
          </p:cNvPr>
          <p:cNvSpPr/>
          <p:nvPr userDrawn="1"/>
        </p:nvSpPr>
        <p:spPr>
          <a:xfrm rot="10800000">
            <a:off x="1" y="3429000"/>
            <a:ext cx="12191999" cy="2204134"/>
          </a:xfrm>
          <a:prstGeom prst="rect">
            <a:avLst/>
          </a:prstGeom>
          <a:gradFill flip="none" rotWithShape="1">
            <a:gsLst>
              <a:gs pos="74000">
                <a:schemeClr val="accent6">
                  <a:alpha val="70000"/>
                </a:schemeClr>
              </a:gs>
              <a:gs pos="45000">
                <a:schemeClr val="accent6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rgbClr val="0062C8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1007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063" y="-24063"/>
            <a:ext cx="12248147" cy="690612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7651" y="0"/>
            <a:ext cx="12192000" cy="6858000"/>
          </a:xfrm>
          <a:prstGeom prst="rect">
            <a:avLst/>
          </a:prstGeom>
          <a:gradFill>
            <a:gsLst>
              <a:gs pos="52000">
                <a:schemeClr val="accent6">
                  <a:alpha val="75000"/>
                </a:schemeClr>
              </a:gs>
              <a:gs pos="0">
                <a:schemeClr val="accent1">
                  <a:alpha val="0"/>
                </a:schemeClr>
              </a:gs>
              <a:gs pos="100000">
                <a:srgbClr val="0062C8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C54D7FD-BDA4-445B-8877-80F2FB48F04C}"/>
              </a:ext>
            </a:extLst>
          </p:cNvPr>
          <p:cNvSpPr/>
          <p:nvPr userDrawn="1"/>
        </p:nvSpPr>
        <p:spPr>
          <a:xfrm>
            <a:off x="292770" y="312821"/>
            <a:ext cx="7503694" cy="6304547"/>
          </a:xfrm>
          <a:custGeom>
            <a:avLst/>
            <a:gdLst>
              <a:gd name="connsiteX0" fmla="*/ 0 w 8066763"/>
              <a:gd name="connsiteY0" fmla="*/ 0 h 6304547"/>
              <a:gd name="connsiteX1" fmla="*/ 8066763 w 8066763"/>
              <a:gd name="connsiteY1" fmla="*/ 0 h 6304547"/>
              <a:gd name="connsiteX2" fmla="*/ 5597407 w 8066763"/>
              <a:gd name="connsiteY2" fmla="*/ 6304547 h 6304547"/>
              <a:gd name="connsiteX3" fmla="*/ 0 w 8066763"/>
              <a:gd name="connsiteY3" fmla="*/ 6304547 h 630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6763" h="6304547">
                <a:moveTo>
                  <a:pt x="0" y="0"/>
                </a:moveTo>
                <a:lnTo>
                  <a:pt x="8066763" y="0"/>
                </a:lnTo>
                <a:lnTo>
                  <a:pt x="5597407" y="6304547"/>
                </a:lnTo>
                <a:lnTo>
                  <a:pt x="0" y="6304547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0842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063" y="-48127"/>
            <a:ext cx="12248147" cy="6930189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C54D7FD-BDA4-445B-8877-80F2FB48F04C}"/>
              </a:ext>
            </a:extLst>
          </p:cNvPr>
          <p:cNvSpPr/>
          <p:nvPr userDrawn="1"/>
        </p:nvSpPr>
        <p:spPr>
          <a:xfrm>
            <a:off x="292770" y="312821"/>
            <a:ext cx="7503694" cy="6304547"/>
          </a:xfrm>
          <a:custGeom>
            <a:avLst/>
            <a:gdLst>
              <a:gd name="connsiteX0" fmla="*/ 0 w 8066763"/>
              <a:gd name="connsiteY0" fmla="*/ 0 h 6304547"/>
              <a:gd name="connsiteX1" fmla="*/ 8066763 w 8066763"/>
              <a:gd name="connsiteY1" fmla="*/ 0 h 6304547"/>
              <a:gd name="connsiteX2" fmla="*/ 5597407 w 8066763"/>
              <a:gd name="connsiteY2" fmla="*/ 6304547 h 6304547"/>
              <a:gd name="connsiteX3" fmla="*/ 0 w 8066763"/>
              <a:gd name="connsiteY3" fmla="*/ 6304547 h 630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6763" h="6304547">
                <a:moveTo>
                  <a:pt x="0" y="0"/>
                </a:moveTo>
                <a:lnTo>
                  <a:pt x="8066763" y="0"/>
                </a:lnTo>
                <a:lnTo>
                  <a:pt x="5597407" y="6304547"/>
                </a:lnTo>
                <a:lnTo>
                  <a:pt x="0" y="6304547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4268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B7E376F-0253-46E6-902C-2CA1892242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"/>
            <a:ext cx="12192002" cy="376034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9139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860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45"/>
            <a:ext cx="12192617" cy="685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0062C8"/>
                </a:solidFill>
              </a:defRPr>
            </a:lvl1pPr>
          </a:lstStyle>
          <a:p>
            <a:r>
              <a:rPr lang="en-GB" noProof="0" dirty="0" smtClean="0"/>
              <a:t>Click to add the title of your agenda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66234" y="1653118"/>
            <a:ext cx="5234517" cy="4415367"/>
          </a:xfrm>
        </p:spPr>
        <p:txBody>
          <a:bodyPr>
            <a:normAutofit/>
          </a:bodyPr>
          <a:lstStyle>
            <a:lvl1pPr marL="191995" indent="-191995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239994" indent="239994">
              <a:buFont typeface="Arial" panose="020B0604020202020204" pitchFamily="34" charset="0"/>
              <a:buChar char="–"/>
              <a:defRPr sz="2400"/>
            </a:lvl2pPr>
            <a:lvl3pPr marL="287993" indent="-287993">
              <a:buFont typeface="+mj-lt"/>
              <a:buAutoNum type="arabicPeriod"/>
              <a:defRPr sz="2400"/>
            </a:lvl3pPr>
            <a:lvl4pPr marL="575986" indent="-287993">
              <a:defRPr sz="2400"/>
            </a:lvl4pPr>
            <a:lvl5pPr marL="575986" indent="287993">
              <a:buClr>
                <a:schemeClr val="bg2"/>
              </a:buClr>
              <a:buFont typeface="Arial" panose="020B0604020202020204" pitchFamily="34" charset="0"/>
              <a:buChar char="–"/>
              <a:defRPr sz="2400" b="0"/>
            </a:lvl5pPr>
          </a:lstStyle>
          <a:p>
            <a:pPr lvl="0"/>
            <a:r>
              <a:rPr lang="en-GB" noProof="0" dirty="0" smtClean="0"/>
              <a:t>Click to add agenda items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191251" y="1653118"/>
            <a:ext cx="5234516" cy="4415367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1154239" y="6270626"/>
            <a:ext cx="1456883" cy="201295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1067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699BB032-9140-4F65-951F-778FD5501D43}" type="datetime4">
              <a:rPr lang="en-GB" smtClean="0"/>
              <a:t>03 June 2019</a:t>
            </a:fld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8431" y="6270626"/>
            <a:ext cx="5055541" cy="201613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1067" noProof="1" smtClean="0">
                <a:solidFill>
                  <a:schemeClr val="bg1"/>
                </a:solidFill>
              </a:rPr>
              <a:t>Title of presentation (change via "Insert" menu, "Header and Footer")</a:t>
            </a:r>
            <a:endParaRPr lang="en-GB" sz="1067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21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66234" y="1653118"/>
            <a:ext cx="10659005" cy="441536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1154239" y="6270626"/>
            <a:ext cx="1456883" cy="201295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1067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699BB032-9140-4F65-951F-778FD5501D43}" type="datetime4">
              <a:rPr lang="en-GB" smtClean="0"/>
              <a:t>03 June 2019</a:t>
            </a:fld>
            <a:endParaRPr lang="en-GB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8431" y="6270626"/>
            <a:ext cx="5055541" cy="201613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1067" noProof="1" smtClean="0">
                <a:solidFill>
                  <a:schemeClr val="bg1"/>
                </a:solidFill>
              </a:rPr>
              <a:t>Title of presentation (change via "Insert" menu, "Header and Footer")</a:t>
            </a:r>
            <a:endParaRPr lang="en-GB" sz="1067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786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 &amp;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66234" y="1662641"/>
            <a:ext cx="5234517" cy="4405843"/>
          </a:xfrm>
        </p:spPr>
        <p:txBody>
          <a:bodyPr/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91250" y="1662642"/>
            <a:ext cx="5234516" cy="4405841"/>
          </a:xfrm>
        </p:spPr>
        <p:txBody>
          <a:bodyPr/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1154239" y="6270626"/>
            <a:ext cx="1456883" cy="201295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1067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699BB032-9140-4F65-951F-778FD5501D43}" type="datetime4">
              <a:rPr lang="en-GB" smtClean="0"/>
              <a:t>03 June 2019</a:t>
            </a:fld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8431" y="6270626"/>
            <a:ext cx="5055541" cy="201613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1067" noProof="1" smtClean="0">
                <a:solidFill>
                  <a:schemeClr val="bg1"/>
                </a:solidFill>
              </a:rPr>
              <a:t>Title of presentation (change via "Insert" menu, "Header and Footer")</a:t>
            </a:r>
            <a:endParaRPr lang="en-GB" sz="1067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318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 &amp; Conten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234" y="357719"/>
            <a:ext cx="10659005" cy="1102781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66234" y="1662641"/>
            <a:ext cx="5234517" cy="4405844"/>
          </a:xfrm>
        </p:spPr>
        <p:txBody>
          <a:bodyPr/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191251" y="1662643"/>
            <a:ext cx="5234516" cy="4405843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1154239" y="6270626"/>
            <a:ext cx="1456883" cy="201295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1067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699BB032-9140-4F65-951F-778FD5501D43}" type="datetime4">
              <a:rPr lang="en-GB" smtClean="0"/>
              <a:t>03 June 2019</a:t>
            </a:fld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8431" y="6270626"/>
            <a:ext cx="5055541" cy="201613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1067" noProof="1" smtClean="0">
                <a:solidFill>
                  <a:schemeClr val="bg1"/>
                </a:solidFill>
              </a:rPr>
              <a:t>Title of presentation (change via "Insert" menu, "Header and Footer")</a:t>
            </a:r>
            <a:endParaRPr lang="en-GB" sz="1067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45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6"/>
          <p:cNvSpPr/>
          <p:nvPr userDrawn="1"/>
        </p:nvSpPr>
        <p:spPr>
          <a:xfrm>
            <a:off x="0" y="0"/>
            <a:ext cx="12192000" cy="1093482"/>
          </a:xfrm>
          <a:custGeom>
            <a:avLst/>
            <a:gdLst/>
            <a:ahLst/>
            <a:cxnLst/>
            <a:rect l="l" t="t" r="r" b="b"/>
            <a:pathLst>
              <a:path w="11601450" h="1087120">
                <a:moveTo>
                  <a:pt x="0" y="1086827"/>
                </a:moveTo>
                <a:lnTo>
                  <a:pt x="11601450" y="1086827"/>
                </a:lnTo>
                <a:lnTo>
                  <a:pt x="11601450" y="0"/>
                </a:lnTo>
                <a:lnTo>
                  <a:pt x="0" y="0"/>
                </a:lnTo>
                <a:lnTo>
                  <a:pt x="0" y="1086827"/>
                </a:lnTo>
                <a:close/>
              </a:path>
            </a:pathLst>
          </a:custGeom>
          <a:gradFill>
            <a:gsLst>
              <a:gs pos="69000">
                <a:schemeClr val="accent6"/>
              </a:gs>
              <a:gs pos="39000">
                <a:schemeClr val="accent6">
                  <a:alpha val="75000"/>
                </a:schemeClr>
              </a:gs>
              <a:gs pos="0">
                <a:schemeClr val="accent1">
                  <a:alpha val="0"/>
                </a:schemeClr>
              </a:gs>
              <a:gs pos="100000">
                <a:srgbClr val="0062C8">
                  <a:alpha val="0"/>
                </a:srgbClr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7854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32057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2 + 2x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</a:t>
            </a:r>
            <a:r>
              <a:rPr lang="en-US" dirty="0" smtClean="0"/>
              <a:t> to add a heading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191252" y="1662643"/>
            <a:ext cx="2520000" cy="4405843"/>
          </a:xfrm>
          <a:solidFill>
            <a:schemeClr val="bg1"/>
          </a:solidFill>
        </p:spPr>
        <p:txBody>
          <a:bodyPr anchor="ctr" anchorCtr="0"/>
          <a:lstStyle>
            <a:lvl1pPr algn="ctr">
              <a:defRPr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8905239" y="1662643"/>
            <a:ext cx="2520000" cy="4405843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66234" y="1662642"/>
            <a:ext cx="5234517" cy="4405841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1154239" y="6270626"/>
            <a:ext cx="1456883" cy="201295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1067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699BB032-9140-4F65-951F-778FD5501D43}" type="datetime4">
              <a:rPr lang="en-GB" smtClean="0"/>
              <a:t>03 June 2019</a:t>
            </a:fld>
            <a:endParaRPr lang="en-GB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8431" y="6270626"/>
            <a:ext cx="5055541" cy="201613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1067" noProof="1" smtClean="0">
                <a:solidFill>
                  <a:schemeClr val="bg1"/>
                </a:solidFill>
              </a:rPr>
              <a:t>Title of presentation (change via "Insert" menu, "Header and Footer")</a:t>
            </a:r>
            <a:endParaRPr lang="en-GB" sz="1067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39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x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</a:t>
            </a:r>
            <a:r>
              <a:rPr lang="en-US" dirty="0" smtClean="0"/>
              <a:t> to add a heading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191252" y="1662643"/>
            <a:ext cx="2520000" cy="4405843"/>
          </a:xfrm>
          <a:solidFill>
            <a:schemeClr val="bg1"/>
          </a:solidFill>
        </p:spPr>
        <p:txBody>
          <a:bodyPr anchor="ctr" anchorCtr="0"/>
          <a:lstStyle>
            <a:lvl1pPr algn="ctr">
              <a:defRPr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8905239" y="1662643"/>
            <a:ext cx="2520000" cy="4405843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1154239" y="6270626"/>
            <a:ext cx="1456883" cy="201295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1067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699BB032-9140-4F65-951F-778FD5501D43}" type="datetime4">
              <a:rPr lang="en-GB" smtClean="0"/>
              <a:t>03 June 2019</a:t>
            </a:fld>
            <a:endParaRPr lang="en-GB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8431" y="6270626"/>
            <a:ext cx="5055541" cy="201613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1067" noProof="1" smtClean="0">
                <a:solidFill>
                  <a:schemeClr val="bg1"/>
                </a:solidFill>
              </a:rPr>
              <a:t>Title of presentation (change via "Insert" menu, "Header and Footer")</a:t>
            </a:r>
            <a:endParaRPr lang="en-GB" sz="1067" noProof="1">
              <a:solidFill>
                <a:schemeClr val="bg1"/>
              </a:solidFill>
            </a:endParaRP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68351" y="1662643"/>
            <a:ext cx="2520000" cy="4405843"/>
          </a:xfrm>
          <a:solidFill>
            <a:schemeClr val="bg1"/>
          </a:solidFill>
        </p:spPr>
        <p:txBody>
          <a:bodyPr anchor="ctr" anchorCtr="0"/>
          <a:lstStyle>
            <a:lvl1pPr algn="ctr">
              <a:defRPr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3482337" y="1662643"/>
            <a:ext cx="2520000" cy="4405843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5424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2 + 4x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</a:t>
            </a:r>
            <a:r>
              <a:rPr lang="en-GB" noProof="0" dirty="0" smtClean="0"/>
              <a:t>to</a:t>
            </a:r>
            <a:r>
              <a:rPr lang="en-US" dirty="0" smtClean="0"/>
              <a:t> add a heading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192000" y="1662641"/>
            <a:ext cx="2520000" cy="2112000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8903249" y="1662642"/>
            <a:ext cx="2520000" cy="2112001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905239" y="3957737"/>
            <a:ext cx="2520000" cy="2112001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192000" y="3957736"/>
            <a:ext cx="2520000" cy="2112000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766234" y="1662642"/>
            <a:ext cx="5234517" cy="4405841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1154239" y="6270626"/>
            <a:ext cx="1456883" cy="201295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1067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699BB032-9140-4F65-951F-778FD5501D43}" type="datetime4">
              <a:rPr lang="en-GB" smtClean="0"/>
              <a:t>03 June 2019</a:t>
            </a:fld>
            <a:endParaRPr lang="en-GB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8431" y="6270626"/>
            <a:ext cx="5055541" cy="201613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1067" noProof="1" smtClean="0">
                <a:solidFill>
                  <a:schemeClr val="bg1"/>
                </a:solidFill>
              </a:rPr>
              <a:t>Title of presentation (change via "Insert" menu, "Header and Footer")</a:t>
            </a:r>
            <a:endParaRPr lang="en-GB" sz="1067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827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a heading</a:t>
            </a:r>
            <a:endParaRPr lang="en-GB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766235" y="1660801"/>
            <a:ext cx="10659533" cy="4415367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1154239" y="6270626"/>
            <a:ext cx="1456883" cy="201295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1067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699BB032-9140-4F65-951F-778FD5501D43}" type="datetime4">
              <a:rPr lang="en-GB" smtClean="0"/>
              <a:t>03 June 2019</a:t>
            </a:fld>
            <a:endParaRPr lang="en-GB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8431" y="6270626"/>
            <a:ext cx="5055541" cy="201613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1067" noProof="1" smtClean="0">
                <a:solidFill>
                  <a:schemeClr val="bg1"/>
                </a:solidFill>
              </a:rPr>
              <a:t>Title of presentation (change via "Insert" menu, "Header and Footer")</a:t>
            </a:r>
            <a:endParaRPr lang="en-GB" sz="1067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67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a heading</a:t>
            </a:r>
            <a:endParaRPr lang="en-GB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1154239" y="6270626"/>
            <a:ext cx="1456883" cy="201295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1067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699BB032-9140-4F65-951F-778FD5501D43}" type="datetime4">
              <a:rPr lang="en-GB" smtClean="0"/>
              <a:t>03 June 2019</a:t>
            </a:fld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8431" y="6270626"/>
            <a:ext cx="5055541" cy="201613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1067" noProof="1" smtClean="0">
                <a:solidFill>
                  <a:schemeClr val="bg1"/>
                </a:solidFill>
              </a:rPr>
              <a:t>Title of presentation (change via "Insert" menu, "Header and Footer")</a:t>
            </a:r>
            <a:endParaRPr lang="en-GB" sz="1067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7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iz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766235" y="357718"/>
            <a:ext cx="10659533" cy="5710767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1154239" y="6270626"/>
            <a:ext cx="1456883" cy="201295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1067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699BB032-9140-4F65-951F-778FD5501D43}" type="datetime4">
              <a:rPr lang="en-GB" smtClean="0"/>
              <a:t>03 June 2019</a:t>
            </a:fld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8431" y="6270626"/>
            <a:ext cx="5055541" cy="201613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1067" noProof="1" smtClean="0">
                <a:solidFill>
                  <a:schemeClr val="bg1"/>
                </a:solidFill>
              </a:rPr>
              <a:t>Title of presentation (change via "Insert" menu, "Header and Footer")</a:t>
            </a:r>
            <a:endParaRPr lang="en-GB" sz="1067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161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128"/>
            <a:ext cx="12248953" cy="81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64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042"/>
            <a:ext cx="12304295" cy="686602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12A631-1449-458D-8F7A-DD74ACB1BF08}"/>
              </a:ext>
            </a:extLst>
          </p:cNvPr>
          <p:cNvSpPr/>
          <p:nvPr userDrawn="1"/>
        </p:nvSpPr>
        <p:spPr>
          <a:xfrm>
            <a:off x="0" y="3114839"/>
            <a:ext cx="12191999" cy="2204134"/>
          </a:xfrm>
          <a:prstGeom prst="rect">
            <a:avLst/>
          </a:prstGeom>
          <a:gradFill flip="none" rotWithShape="1">
            <a:gsLst>
              <a:gs pos="74000">
                <a:schemeClr val="accent6">
                  <a:alpha val="70000"/>
                </a:schemeClr>
              </a:gs>
              <a:gs pos="45000">
                <a:schemeClr val="accent6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rgbClr val="0062C8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8126"/>
            <a:ext cx="12214058" cy="693018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1" y="-33427"/>
            <a:ext cx="12192000" cy="6915489"/>
          </a:xfrm>
          <a:prstGeom prst="rect">
            <a:avLst/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12A631-1449-458D-8F7A-DD74ACB1BF08}"/>
              </a:ext>
            </a:extLst>
          </p:cNvPr>
          <p:cNvSpPr/>
          <p:nvPr userDrawn="1"/>
        </p:nvSpPr>
        <p:spPr>
          <a:xfrm rot="10800000">
            <a:off x="-832512" y="3810875"/>
            <a:ext cx="12191999" cy="2204134"/>
          </a:xfrm>
          <a:prstGeom prst="rect">
            <a:avLst/>
          </a:prstGeom>
          <a:gradFill flip="none" rotWithShape="1">
            <a:gsLst>
              <a:gs pos="74000">
                <a:schemeClr val="accent6">
                  <a:alpha val="70000"/>
                </a:schemeClr>
              </a:gs>
              <a:gs pos="45000">
                <a:schemeClr val="accent6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rgbClr val="0062C8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3503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48126"/>
            <a:ext cx="12237550" cy="68820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12A631-1449-458D-8F7A-DD74ACB1BF08}"/>
              </a:ext>
            </a:extLst>
          </p:cNvPr>
          <p:cNvSpPr/>
          <p:nvPr userDrawn="1"/>
        </p:nvSpPr>
        <p:spPr>
          <a:xfrm>
            <a:off x="1" y="4058525"/>
            <a:ext cx="12191999" cy="2204134"/>
          </a:xfrm>
          <a:prstGeom prst="rect">
            <a:avLst/>
          </a:prstGeom>
          <a:gradFill flip="none" rotWithShape="1">
            <a:gsLst>
              <a:gs pos="74000">
                <a:schemeClr val="accent6">
                  <a:alpha val="70000"/>
                </a:schemeClr>
              </a:gs>
              <a:gs pos="45000">
                <a:schemeClr val="accent6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rgbClr val="0062C8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6817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042"/>
            <a:ext cx="12214058" cy="691414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-160421"/>
            <a:ext cx="12214058" cy="7202905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12A631-1449-458D-8F7A-DD74ACB1BF08}"/>
              </a:ext>
            </a:extLst>
          </p:cNvPr>
          <p:cNvSpPr/>
          <p:nvPr userDrawn="1"/>
        </p:nvSpPr>
        <p:spPr>
          <a:xfrm>
            <a:off x="1" y="4134725"/>
            <a:ext cx="12191999" cy="2204134"/>
          </a:xfrm>
          <a:prstGeom prst="rect">
            <a:avLst/>
          </a:prstGeom>
          <a:gradFill flip="none" rotWithShape="1">
            <a:gsLst>
              <a:gs pos="74000">
                <a:schemeClr val="accent6">
                  <a:alpha val="70000"/>
                </a:schemeClr>
              </a:gs>
              <a:gs pos="45000">
                <a:schemeClr val="accent6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rgbClr val="0062C8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2271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6043"/>
            <a:ext cx="12200020" cy="687404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5297" y="-16043"/>
            <a:ext cx="12192000" cy="6858000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12A631-1449-458D-8F7A-DD74ACB1BF08}"/>
              </a:ext>
            </a:extLst>
          </p:cNvPr>
          <p:cNvSpPr/>
          <p:nvPr userDrawn="1"/>
        </p:nvSpPr>
        <p:spPr>
          <a:xfrm>
            <a:off x="-127590" y="2326933"/>
            <a:ext cx="12191999" cy="2204134"/>
          </a:xfrm>
          <a:prstGeom prst="rect">
            <a:avLst/>
          </a:prstGeom>
          <a:gradFill flip="none" rotWithShape="1">
            <a:gsLst>
              <a:gs pos="74000">
                <a:schemeClr val="accent6">
                  <a:alpha val="70000"/>
                </a:schemeClr>
              </a:gs>
              <a:gs pos="45000">
                <a:schemeClr val="accent6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rgbClr val="0062C8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3016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iming>
    <p:tnLst>
      <p:par>
        <p:cTn id="1" dur="indefinite" restart="never" nodeType="tmRoot"/>
      </p:par>
    </p:tnLst>
  </p:timing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4"/>
          <p:cNvSpPr/>
          <p:nvPr userDrawn="1"/>
        </p:nvSpPr>
        <p:spPr>
          <a:xfrm>
            <a:off x="766762" y="6270626"/>
            <a:ext cx="9472225" cy="2016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9" dirty="0"/>
          </a:p>
        </p:txBody>
      </p:sp>
      <p:sp>
        <p:nvSpPr>
          <p:cNvPr id="3" name="Textfeld 19"/>
          <p:cNvSpPr txBox="1"/>
          <p:nvPr userDrawn="1"/>
        </p:nvSpPr>
        <p:spPr>
          <a:xfrm>
            <a:off x="2667572" y="6270626"/>
            <a:ext cx="764443" cy="2016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1067" noProof="1" smtClean="0">
                <a:solidFill>
                  <a:schemeClr val="bg1"/>
                </a:solidFill>
              </a:rPr>
              <a:t>© Uponor</a:t>
            </a:r>
            <a:endParaRPr lang="en-GB" sz="1199" noProof="1" smtClean="0">
              <a:solidFill>
                <a:schemeClr val="bg1"/>
              </a:solidFill>
            </a:endParaRPr>
          </a:p>
        </p:txBody>
      </p:sp>
      <p:sp>
        <p:nvSpPr>
          <p:cNvPr id="4" name="Textfeld 20"/>
          <p:cNvSpPr txBox="1"/>
          <p:nvPr userDrawn="1"/>
        </p:nvSpPr>
        <p:spPr>
          <a:xfrm>
            <a:off x="1066639" y="6270624"/>
            <a:ext cx="144439" cy="20161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1067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11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5" name="Textfeld 21"/>
          <p:cNvSpPr txBox="1"/>
          <p:nvPr userDrawn="1"/>
        </p:nvSpPr>
        <p:spPr>
          <a:xfrm>
            <a:off x="2543605" y="6270625"/>
            <a:ext cx="199315" cy="2016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1067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11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6" name="Textfeld 27"/>
          <p:cNvSpPr txBox="1"/>
          <p:nvPr userDrawn="1"/>
        </p:nvSpPr>
        <p:spPr>
          <a:xfrm>
            <a:off x="3357697" y="6270626"/>
            <a:ext cx="138172" cy="2016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1067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11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7" name="Textfeld 28"/>
          <p:cNvSpPr txBox="1"/>
          <p:nvPr userDrawn="1"/>
        </p:nvSpPr>
        <p:spPr>
          <a:xfrm>
            <a:off x="766761" y="6270626"/>
            <a:ext cx="297779" cy="20161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1067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1067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feld 20"/>
          <p:cNvSpPr txBox="1"/>
          <p:nvPr userDrawn="1"/>
        </p:nvSpPr>
        <p:spPr>
          <a:xfrm>
            <a:off x="1066641" y="6270624"/>
            <a:ext cx="144439" cy="20161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1067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11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1154239" y="6270626"/>
            <a:ext cx="1456883" cy="201295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1067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699BB032-9140-4F65-951F-778FD5501D43}" type="datetime4">
              <a:rPr lang="en-GB" smtClean="0"/>
              <a:t>03 June 2019</a:t>
            </a:fld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38431" y="6270626"/>
            <a:ext cx="5055541" cy="201613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1067" noProof="1" smtClean="0">
                <a:solidFill>
                  <a:schemeClr val="bg1"/>
                </a:solidFill>
              </a:rPr>
              <a:t>Title of presentation (change via "Insert" menu, "Header and Footer")</a:t>
            </a:r>
            <a:endParaRPr lang="en-GB" sz="1067" noProof="1">
              <a:solidFill>
                <a:schemeClr val="bg1"/>
              </a:solidFill>
            </a:endParaRPr>
          </a:p>
        </p:txBody>
      </p:sp>
      <p:pic>
        <p:nvPicPr>
          <p:cNvPr id="11" name="Picture 2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060" y="6271686"/>
            <a:ext cx="1039179" cy="25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8" r:id="rId2"/>
    <p:sldLayoutId id="2147483740" r:id="rId3"/>
    <p:sldLayoutId id="2147483736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39" r:id="rId10"/>
    <p:sldLayoutId id="2147483757" r:id="rId11"/>
    <p:sldLayoutId id="2147483743" r:id="rId12"/>
  </p:sldLayoutIdLst>
  <p:timing>
    <p:tnLst>
      <p:par>
        <p:cTn id="1" dur="indefinite" restart="never" nodeType="tmRoot"/>
      </p:par>
    </p:tnLst>
  </p:timing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685" r:id="rId2"/>
  </p:sldLayoutIdLst>
  <p:timing>
    <p:tnLst>
      <p:par>
        <p:cTn id="1" dur="indefinite" restart="never" nodeType="tmRoot"/>
      </p:par>
    </p:tnLst>
  </p:timing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234" y="357718"/>
            <a:ext cx="10659005" cy="11027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234" y="1653118"/>
            <a:ext cx="10659005" cy="44153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List (first level)</a:t>
            </a:r>
          </a:p>
          <a:p>
            <a:pPr lvl="2"/>
            <a:r>
              <a:rPr lang="en-GB" noProof="0" dirty="0" smtClean="0"/>
              <a:t>List (second level)</a:t>
            </a:r>
          </a:p>
          <a:p>
            <a:pPr lvl="3"/>
            <a:r>
              <a:rPr lang="en-GB" noProof="0" dirty="0" smtClean="0"/>
              <a:t>Numbered list</a:t>
            </a:r>
          </a:p>
          <a:p>
            <a:pPr lvl="4"/>
            <a:r>
              <a:rPr lang="en-GB" noProof="0" dirty="0" smtClean="0"/>
              <a:t>Subheading</a:t>
            </a:r>
            <a:endParaRPr lang="en-GB" noProof="0" dirty="0"/>
          </a:p>
        </p:txBody>
      </p:sp>
      <p:sp>
        <p:nvSpPr>
          <p:cNvPr id="7" name="Rechteck 14"/>
          <p:cNvSpPr/>
          <p:nvPr userDrawn="1"/>
        </p:nvSpPr>
        <p:spPr>
          <a:xfrm>
            <a:off x="766762" y="6270626"/>
            <a:ext cx="9472225" cy="2016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9" dirty="0"/>
          </a:p>
        </p:txBody>
      </p:sp>
      <p:sp>
        <p:nvSpPr>
          <p:cNvPr id="45" name="Textfeld 19"/>
          <p:cNvSpPr txBox="1"/>
          <p:nvPr userDrawn="1"/>
        </p:nvSpPr>
        <p:spPr>
          <a:xfrm>
            <a:off x="2667572" y="6270626"/>
            <a:ext cx="764443" cy="2016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1067" noProof="1" smtClean="0">
                <a:solidFill>
                  <a:schemeClr val="bg1"/>
                </a:solidFill>
              </a:rPr>
              <a:t>© Uponor</a:t>
            </a:r>
            <a:endParaRPr lang="en-GB" sz="1199" noProof="1" smtClean="0">
              <a:solidFill>
                <a:schemeClr val="bg1"/>
              </a:solidFill>
            </a:endParaRPr>
          </a:p>
        </p:txBody>
      </p:sp>
      <p:sp>
        <p:nvSpPr>
          <p:cNvPr id="46" name="Textfeld 20"/>
          <p:cNvSpPr txBox="1"/>
          <p:nvPr userDrawn="1"/>
        </p:nvSpPr>
        <p:spPr>
          <a:xfrm>
            <a:off x="1066639" y="6270624"/>
            <a:ext cx="144439" cy="20161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1067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11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47" name="Textfeld 21"/>
          <p:cNvSpPr txBox="1"/>
          <p:nvPr userDrawn="1"/>
        </p:nvSpPr>
        <p:spPr>
          <a:xfrm>
            <a:off x="2543605" y="6270625"/>
            <a:ext cx="199315" cy="2016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1067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11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48" name="Textfeld 27"/>
          <p:cNvSpPr txBox="1"/>
          <p:nvPr userDrawn="1"/>
        </p:nvSpPr>
        <p:spPr>
          <a:xfrm>
            <a:off x="3357697" y="6270626"/>
            <a:ext cx="138172" cy="2016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1067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11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49" name="Textfeld 28"/>
          <p:cNvSpPr txBox="1"/>
          <p:nvPr userDrawn="1"/>
        </p:nvSpPr>
        <p:spPr>
          <a:xfrm>
            <a:off x="766761" y="6270626"/>
            <a:ext cx="297779" cy="20161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1067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1067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feld 20"/>
          <p:cNvSpPr txBox="1"/>
          <p:nvPr userDrawn="1"/>
        </p:nvSpPr>
        <p:spPr>
          <a:xfrm>
            <a:off x="1066641" y="6270624"/>
            <a:ext cx="144439" cy="20161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1067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11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0" name="Date Placeholder 2"/>
          <p:cNvSpPr>
            <a:spLocks noGrp="1"/>
          </p:cNvSpPr>
          <p:nvPr>
            <p:ph type="dt" sz="half" idx="10"/>
          </p:nvPr>
        </p:nvSpPr>
        <p:spPr>
          <a:xfrm>
            <a:off x="1154239" y="6270626"/>
            <a:ext cx="1456883" cy="201295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1067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699BB032-9140-4F65-951F-778FD5501D43}" type="datetime4">
              <a:rPr lang="en-GB" smtClean="0"/>
              <a:t>03 June 2019</a:t>
            </a:fld>
            <a:endParaRPr lang="en-GB" dirty="0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8431" y="6270626"/>
            <a:ext cx="5055541" cy="201613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1067" noProof="1" smtClean="0">
                <a:solidFill>
                  <a:schemeClr val="bg1"/>
                </a:solidFill>
              </a:rPr>
              <a:t>Title of presentation (change via "Insert" menu, "Header and Footer")</a:t>
            </a:r>
            <a:endParaRPr lang="en-GB" sz="1067" noProof="1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060" y="6271686"/>
            <a:ext cx="1039179" cy="25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15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733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None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143996" indent="-143996" algn="l" defTabSz="914377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Arial" panose="020B0604020202020204" pitchFamily="34" charset="0"/>
        <a:buChar char="•"/>
        <a:defRPr sz="1867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335992" indent="-191995" algn="l" defTabSz="914377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-239994" algn="l" defTabSz="914377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+mj-lt"/>
        <a:buAutoNum type="arabicPeriod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377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197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orient="horz" pos="3950">
          <p15:clr>
            <a:srgbClr val="F26B43"/>
          </p15:clr>
        </p15:guide>
        <p15:guide id="4" orient="horz" pos="4077">
          <p15:clr>
            <a:srgbClr val="F26B43"/>
          </p15:clr>
        </p15:guide>
        <p15:guide id="5" orient="horz" pos="169">
          <p15:clr>
            <a:srgbClr val="F26B43"/>
          </p15:clr>
        </p15:guide>
        <p15:guide id="6" orient="horz" pos="690">
          <p15:clr>
            <a:srgbClr val="F26B43"/>
          </p15:clr>
        </p15:guide>
        <p15:guide id="7" pos="363">
          <p15:clr>
            <a:srgbClr val="F26B43"/>
          </p15:clr>
        </p15:guide>
        <p15:guide id="8" pos="5397">
          <p15:clr>
            <a:srgbClr val="F26B43"/>
          </p15:clr>
        </p15:guide>
        <p15:guide id="9" orient="horz" pos="781">
          <p15:clr>
            <a:srgbClr val="F26B43"/>
          </p15:clr>
        </p15:guide>
        <p15:guide id="10" orient="horz" pos="2867">
          <p15:clr>
            <a:srgbClr val="F26B43"/>
          </p15:clr>
        </p15:guide>
        <p15:guide id="11" orient="horz" pos="2963">
          <p15:clr>
            <a:srgbClr val="F26B43"/>
          </p15:clr>
        </p15:guide>
        <p15:guide id="12" orient="horz" pos="3058">
          <p15:clr>
            <a:srgbClr val="F26B43"/>
          </p15:clr>
        </p15:guide>
        <p15:guide id="13" pos="2835">
          <p15:clr>
            <a:srgbClr val="F26B43"/>
          </p15:clr>
        </p15:guide>
        <p15:guide id="14" pos="29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6919415" y="830988"/>
            <a:ext cx="12192000" cy="1611961"/>
          </a:xfrm>
          <a:prstGeom prst="rect">
            <a:avLst/>
          </a:prstGeom>
          <a:gradFill flip="none" rotWithShape="1">
            <a:gsLst>
              <a:gs pos="1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3" descr="RTM_Advertising_1013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0841" y="1091047"/>
            <a:ext cx="6370452" cy="57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4920153" y="830988"/>
            <a:ext cx="13804846" cy="156966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Le </a:t>
            </a:r>
            <a:r>
              <a:rPr lang="en-US" altLang="ko-KR" sz="4800" dirty="0" err="1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Système</a:t>
            </a:r>
            <a:r>
              <a:rPr lang="en-US" altLang="ko-KR" sz="4800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</a:t>
            </a:r>
          </a:p>
          <a:p>
            <a:pPr algn="ctr"/>
            <a:r>
              <a:rPr lang="en-US" altLang="ko-KR" sz="4800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RTM</a:t>
            </a:r>
            <a:endParaRPr lang="ko-KR" altLang="en-US" sz="48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58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9"/>
          <p:cNvSpPr txBox="1"/>
          <p:nvPr/>
        </p:nvSpPr>
        <p:spPr>
          <a:xfrm>
            <a:off x="1122559" y="1550915"/>
            <a:ext cx="8956025" cy="246221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320"/>
              </a:spcBef>
            </a:pPr>
            <a:r>
              <a:rPr sz="2000" b="0" spc="5" dirty="0">
                <a:solidFill>
                  <a:srgbClr val="007AC2"/>
                </a:solidFill>
                <a:latin typeface="Arial Narrow" panose="020B0606020202030204" pitchFamily="34" charset="0"/>
                <a:cs typeface="Acumin Pro Extra Light"/>
              </a:rPr>
              <a:t>Les </a:t>
            </a:r>
            <a:r>
              <a:rPr lang="fr-FR" sz="2000" dirty="0" smtClean="0">
                <a:solidFill>
                  <a:srgbClr val="007AC2"/>
                </a:solidFill>
                <a:latin typeface="Arial Narrow" panose="020B0606020202030204" pitchFamily="34" charset="0"/>
                <a:cs typeface="Acumin Pro Extra Light"/>
              </a:rPr>
              <a:t>raccords pour tubes multicouche avec un système d’outillage intégré</a:t>
            </a:r>
            <a:r>
              <a:rPr sz="2000" b="0" dirty="0" smtClean="0">
                <a:solidFill>
                  <a:srgbClr val="007AC2"/>
                </a:solidFill>
                <a:latin typeface="Arial Narrow" panose="020B0606020202030204" pitchFamily="34" charset="0"/>
                <a:cs typeface="Acumin Pro Extra Light"/>
              </a:rPr>
              <a:t>.</a:t>
            </a:r>
            <a:endParaRPr sz="2000" dirty="0">
              <a:latin typeface="Arial Narrow" panose="020B0606020202030204" pitchFamily="34" charset="0"/>
              <a:cs typeface="Acumin Pro Extra Light"/>
            </a:endParaRPr>
          </a:p>
        </p:txBody>
      </p:sp>
      <p:sp>
        <p:nvSpPr>
          <p:cNvPr id="32" name="object 32"/>
          <p:cNvSpPr txBox="1">
            <a:spLocks/>
          </p:cNvSpPr>
          <p:nvPr/>
        </p:nvSpPr>
        <p:spPr>
          <a:xfrm>
            <a:off x="2309383" y="407796"/>
            <a:ext cx="710488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3200" spc="-10" dirty="0" smtClean="0">
                <a:solidFill>
                  <a:schemeClr val="bg1"/>
                </a:solidFill>
                <a:cs typeface="Arial" panose="020B0604020202020204" pitchFamily="34" charset="0"/>
              </a:rPr>
              <a:t>LE </a:t>
            </a:r>
            <a:r>
              <a:rPr lang="fr-FR" sz="3200" spc="10" dirty="0" smtClean="0">
                <a:solidFill>
                  <a:schemeClr val="bg1"/>
                </a:solidFill>
                <a:cs typeface="Arial" panose="020B0604020202020204" pitchFamily="34" charset="0"/>
              </a:rPr>
              <a:t>SYSTEME</a:t>
            </a:r>
            <a:r>
              <a:rPr lang="fr-FR" sz="3200" spc="-75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sz="3200" spc="-35" dirty="0" smtClean="0">
                <a:solidFill>
                  <a:schemeClr val="bg1"/>
                </a:solidFill>
                <a:cs typeface="Arial" panose="020B0604020202020204" pitchFamily="34" charset="0"/>
              </a:rPr>
              <a:t>RTM</a:t>
            </a:r>
            <a:endParaRPr lang="fr-FR" sz="3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8" name="Diagramme 37"/>
          <p:cNvGraphicFramePr/>
          <p:nvPr>
            <p:extLst>
              <p:ext uri="{D42A27DB-BD31-4B8C-83A1-F6EECF244321}">
                <p14:modId xmlns:p14="http://schemas.microsoft.com/office/powerpoint/2010/main" val="3808163403"/>
              </p:ext>
            </p:extLst>
          </p:nvPr>
        </p:nvGraphicFramePr>
        <p:xfrm>
          <a:off x="1122558" y="2108416"/>
          <a:ext cx="9997201" cy="3566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2" name="Imag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40" y="0"/>
            <a:ext cx="2034531" cy="1363136"/>
          </a:xfrm>
          <a:prstGeom prst="rect">
            <a:avLst/>
          </a:prstGeom>
        </p:spPr>
      </p:pic>
      <p:pic>
        <p:nvPicPr>
          <p:cNvPr id="44" name="Picture 2" descr="\\frlyos0001\uponor$\Images Uponor-Produits\RTM\RTM4rings_10129_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4271" y="48053"/>
            <a:ext cx="2539156" cy="1438193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7216" y="3048250"/>
            <a:ext cx="2795452" cy="19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146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40" y="0"/>
            <a:ext cx="2034531" cy="13631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7058" y="295918"/>
            <a:ext cx="4248150" cy="60801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38099" dir="5400000" algn="ctr" rotWithShape="0">
              <a:schemeClr val="bg2"/>
            </a:outerShdw>
          </a:effec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985" y="4911397"/>
            <a:ext cx="376872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3065" y="1912711"/>
            <a:ext cx="3455987" cy="3443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" name="Bouée 12"/>
          <p:cNvSpPr/>
          <p:nvPr/>
        </p:nvSpPr>
        <p:spPr>
          <a:xfrm>
            <a:off x="6199415" y="1912711"/>
            <a:ext cx="3457575" cy="3382963"/>
          </a:xfrm>
          <a:prstGeom prst="donut">
            <a:avLst>
              <a:gd name="adj" fmla="val 1349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Rectangle 5"/>
          <p:cNvSpPr>
            <a:spLocks/>
          </p:cNvSpPr>
          <p:nvPr/>
        </p:nvSpPr>
        <p:spPr bwMode="auto">
          <a:xfrm>
            <a:off x="4680177" y="4360636"/>
            <a:ext cx="1296988" cy="33337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Témoin sonore </a:t>
            </a:r>
            <a:endParaRPr lang="fr-FR" sz="1400" dirty="0">
              <a:solidFill>
                <a:schemeClr val="bg2">
                  <a:lumMod val="50000"/>
                </a:schemeClr>
              </a:solidFill>
              <a:latin typeface="Verdana Bold" charset="0"/>
              <a:ea typeface="Verdana Bold" charset="0"/>
              <a:cs typeface="Verdana Bold" charset="0"/>
              <a:sym typeface="Verdana Bold" charset="0"/>
            </a:endParaRPr>
          </a:p>
        </p:txBody>
      </p:sp>
      <p:grpSp>
        <p:nvGrpSpPr>
          <p:cNvPr id="16" name="Groupe 21"/>
          <p:cNvGrpSpPr>
            <a:grpSpLocks/>
          </p:cNvGrpSpPr>
          <p:nvPr/>
        </p:nvGrpSpPr>
        <p:grpSpPr bwMode="auto">
          <a:xfrm>
            <a:off x="6066065" y="1577749"/>
            <a:ext cx="3870325" cy="4222750"/>
            <a:chOff x="2768318" y="1845298"/>
            <a:chExt cx="3723968" cy="4063051"/>
          </a:xfrm>
        </p:grpSpPr>
        <p:sp>
          <p:nvSpPr>
            <p:cNvPr id="17" name="Forme libre 16"/>
            <p:cNvSpPr/>
            <p:nvPr/>
          </p:nvSpPr>
          <p:spPr>
            <a:xfrm>
              <a:off x="4088160" y="1845298"/>
              <a:ext cx="1015007" cy="1015007"/>
            </a:xfrm>
            <a:custGeom>
              <a:avLst/>
              <a:gdLst>
                <a:gd name="connsiteX0" fmla="*/ 0 w 1015007"/>
                <a:gd name="connsiteY0" fmla="*/ 507504 h 1015007"/>
                <a:gd name="connsiteX1" fmla="*/ 148645 w 1015007"/>
                <a:gd name="connsiteY1" fmla="*/ 148645 h 1015007"/>
                <a:gd name="connsiteX2" fmla="*/ 507505 w 1015007"/>
                <a:gd name="connsiteY2" fmla="*/ 1 h 1015007"/>
                <a:gd name="connsiteX3" fmla="*/ 866364 w 1015007"/>
                <a:gd name="connsiteY3" fmla="*/ 148646 h 1015007"/>
                <a:gd name="connsiteX4" fmla="*/ 1015008 w 1015007"/>
                <a:gd name="connsiteY4" fmla="*/ 507506 h 1015007"/>
                <a:gd name="connsiteX5" fmla="*/ 866363 w 1015007"/>
                <a:gd name="connsiteY5" fmla="*/ 866366 h 1015007"/>
                <a:gd name="connsiteX6" fmla="*/ 507503 w 1015007"/>
                <a:gd name="connsiteY6" fmla="*/ 1015010 h 1015007"/>
                <a:gd name="connsiteX7" fmla="*/ 148643 w 1015007"/>
                <a:gd name="connsiteY7" fmla="*/ 866365 h 1015007"/>
                <a:gd name="connsiteX8" fmla="*/ -1 w 1015007"/>
                <a:gd name="connsiteY8" fmla="*/ 507505 h 1015007"/>
                <a:gd name="connsiteX9" fmla="*/ 0 w 1015007"/>
                <a:gd name="connsiteY9" fmla="*/ 507504 h 1015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5007" h="1015007">
                  <a:moveTo>
                    <a:pt x="0" y="507504"/>
                  </a:moveTo>
                  <a:cubicBezTo>
                    <a:pt x="0" y="372906"/>
                    <a:pt x="53469" y="243820"/>
                    <a:pt x="148645" y="148645"/>
                  </a:cubicBezTo>
                  <a:cubicBezTo>
                    <a:pt x="243821" y="53470"/>
                    <a:pt x="372906" y="1"/>
                    <a:pt x="507505" y="1"/>
                  </a:cubicBezTo>
                  <a:cubicBezTo>
                    <a:pt x="642103" y="1"/>
                    <a:pt x="771189" y="53470"/>
                    <a:pt x="866364" y="148646"/>
                  </a:cubicBezTo>
                  <a:cubicBezTo>
                    <a:pt x="961539" y="243822"/>
                    <a:pt x="1015008" y="372907"/>
                    <a:pt x="1015008" y="507506"/>
                  </a:cubicBezTo>
                  <a:cubicBezTo>
                    <a:pt x="1015008" y="642104"/>
                    <a:pt x="961539" y="771190"/>
                    <a:pt x="866363" y="866366"/>
                  </a:cubicBezTo>
                  <a:cubicBezTo>
                    <a:pt x="771187" y="961541"/>
                    <a:pt x="642102" y="1015010"/>
                    <a:pt x="507503" y="1015010"/>
                  </a:cubicBezTo>
                  <a:cubicBezTo>
                    <a:pt x="372905" y="1015010"/>
                    <a:pt x="243819" y="961541"/>
                    <a:pt x="148643" y="866365"/>
                  </a:cubicBezTo>
                  <a:cubicBezTo>
                    <a:pt x="53468" y="771189"/>
                    <a:pt x="-1" y="642104"/>
                    <a:pt x="-1" y="507505"/>
                  </a:cubicBezTo>
                  <a:lnTo>
                    <a:pt x="0" y="507504"/>
                  </a:lnTo>
                  <a:close/>
                </a:path>
              </a:pathLst>
            </a:cu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61344" tIns="161344" rIns="161344" bIns="161344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000" dirty="0"/>
                <a:t>Bague en acier carbone</a:t>
              </a:r>
            </a:p>
          </p:txBody>
        </p:sp>
        <p:sp>
          <p:nvSpPr>
            <p:cNvPr id="18" name="Forme libre 17"/>
            <p:cNvSpPr/>
            <p:nvPr/>
          </p:nvSpPr>
          <p:spPr>
            <a:xfrm rot="1800000">
              <a:off x="5114083" y="2558707"/>
              <a:ext cx="269777" cy="342565"/>
            </a:xfrm>
            <a:custGeom>
              <a:avLst/>
              <a:gdLst>
                <a:gd name="connsiteX0" fmla="*/ 0 w 269777"/>
                <a:gd name="connsiteY0" fmla="*/ 68513 h 342565"/>
                <a:gd name="connsiteX1" fmla="*/ 134889 w 269777"/>
                <a:gd name="connsiteY1" fmla="*/ 68513 h 342565"/>
                <a:gd name="connsiteX2" fmla="*/ 134889 w 269777"/>
                <a:gd name="connsiteY2" fmla="*/ 0 h 342565"/>
                <a:gd name="connsiteX3" fmla="*/ 269777 w 269777"/>
                <a:gd name="connsiteY3" fmla="*/ 171283 h 342565"/>
                <a:gd name="connsiteX4" fmla="*/ 134889 w 269777"/>
                <a:gd name="connsiteY4" fmla="*/ 342565 h 342565"/>
                <a:gd name="connsiteX5" fmla="*/ 134889 w 269777"/>
                <a:gd name="connsiteY5" fmla="*/ 274052 h 342565"/>
                <a:gd name="connsiteX6" fmla="*/ 0 w 269777"/>
                <a:gd name="connsiteY6" fmla="*/ 274052 h 342565"/>
                <a:gd name="connsiteX7" fmla="*/ 0 w 269777"/>
                <a:gd name="connsiteY7" fmla="*/ 68513 h 342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9777" h="342565">
                  <a:moveTo>
                    <a:pt x="0" y="68513"/>
                  </a:moveTo>
                  <a:lnTo>
                    <a:pt x="134889" y="68513"/>
                  </a:lnTo>
                  <a:lnTo>
                    <a:pt x="134889" y="0"/>
                  </a:lnTo>
                  <a:lnTo>
                    <a:pt x="269777" y="171283"/>
                  </a:lnTo>
                  <a:lnTo>
                    <a:pt x="134889" y="342565"/>
                  </a:lnTo>
                  <a:lnTo>
                    <a:pt x="134889" y="274052"/>
                  </a:lnTo>
                  <a:lnTo>
                    <a:pt x="0" y="274052"/>
                  </a:lnTo>
                  <a:lnTo>
                    <a:pt x="0" y="68513"/>
                  </a:lnTo>
                  <a:close/>
                </a:path>
              </a:pathLst>
            </a:cu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-1" tIns="68513" rIns="80933" bIns="68512" spcCol="1270" anchor="ctr"/>
            <a:lstStyle/>
            <a:p>
              <a:pPr algn="ctr" defTabSz="355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fr-FR" sz="800" dirty="0"/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5408001" y="2607309"/>
              <a:ext cx="1084285" cy="1084142"/>
            </a:xfrm>
            <a:custGeom>
              <a:avLst/>
              <a:gdLst>
                <a:gd name="connsiteX0" fmla="*/ 0 w 1015007"/>
                <a:gd name="connsiteY0" fmla="*/ 507504 h 1015007"/>
                <a:gd name="connsiteX1" fmla="*/ 148645 w 1015007"/>
                <a:gd name="connsiteY1" fmla="*/ 148645 h 1015007"/>
                <a:gd name="connsiteX2" fmla="*/ 507505 w 1015007"/>
                <a:gd name="connsiteY2" fmla="*/ 1 h 1015007"/>
                <a:gd name="connsiteX3" fmla="*/ 866364 w 1015007"/>
                <a:gd name="connsiteY3" fmla="*/ 148646 h 1015007"/>
                <a:gd name="connsiteX4" fmla="*/ 1015008 w 1015007"/>
                <a:gd name="connsiteY4" fmla="*/ 507506 h 1015007"/>
                <a:gd name="connsiteX5" fmla="*/ 866363 w 1015007"/>
                <a:gd name="connsiteY5" fmla="*/ 866366 h 1015007"/>
                <a:gd name="connsiteX6" fmla="*/ 507503 w 1015007"/>
                <a:gd name="connsiteY6" fmla="*/ 1015010 h 1015007"/>
                <a:gd name="connsiteX7" fmla="*/ 148643 w 1015007"/>
                <a:gd name="connsiteY7" fmla="*/ 866365 h 1015007"/>
                <a:gd name="connsiteX8" fmla="*/ -1 w 1015007"/>
                <a:gd name="connsiteY8" fmla="*/ 507505 h 1015007"/>
                <a:gd name="connsiteX9" fmla="*/ 0 w 1015007"/>
                <a:gd name="connsiteY9" fmla="*/ 507504 h 1015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5007" h="1015007">
                  <a:moveTo>
                    <a:pt x="0" y="507504"/>
                  </a:moveTo>
                  <a:cubicBezTo>
                    <a:pt x="0" y="372906"/>
                    <a:pt x="53469" y="243820"/>
                    <a:pt x="148645" y="148645"/>
                  </a:cubicBezTo>
                  <a:cubicBezTo>
                    <a:pt x="243821" y="53470"/>
                    <a:pt x="372906" y="1"/>
                    <a:pt x="507505" y="1"/>
                  </a:cubicBezTo>
                  <a:cubicBezTo>
                    <a:pt x="642103" y="1"/>
                    <a:pt x="771189" y="53470"/>
                    <a:pt x="866364" y="148646"/>
                  </a:cubicBezTo>
                  <a:cubicBezTo>
                    <a:pt x="961539" y="243822"/>
                    <a:pt x="1015008" y="372907"/>
                    <a:pt x="1015008" y="507506"/>
                  </a:cubicBezTo>
                  <a:cubicBezTo>
                    <a:pt x="1015008" y="642104"/>
                    <a:pt x="961539" y="771190"/>
                    <a:pt x="866363" y="866366"/>
                  </a:cubicBezTo>
                  <a:cubicBezTo>
                    <a:pt x="771187" y="961541"/>
                    <a:pt x="642102" y="1015010"/>
                    <a:pt x="507503" y="1015010"/>
                  </a:cubicBezTo>
                  <a:cubicBezTo>
                    <a:pt x="372905" y="1015010"/>
                    <a:pt x="243819" y="961541"/>
                    <a:pt x="148643" y="866365"/>
                  </a:cubicBezTo>
                  <a:cubicBezTo>
                    <a:pt x="53468" y="771189"/>
                    <a:pt x="-1" y="642104"/>
                    <a:pt x="-1" y="507505"/>
                  </a:cubicBezTo>
                  <a:lnTo>
                    <a:pt x="0" y="507504"/>
                  </a:lnTo>
                  <a:close/>
                </a:path>
              </a:pathLst>
            </a:cu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61344" tIns="161344" rIns="161344" bIns="161344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900" dirty="0"/>
                <a:t>Sertissage automatique</a:t>
              </a:r>
            </a:p>
          </p:txBody>
        </p:sp>
        <p:sp>
          <p:nvSpPr>
            <p:cNvPr id="20" name="Forme libre 19"/>
            <p:cNvSpPr/>
            <p:nvPr/>
          </p:nvSpPr>
          <p:spPr>
            <a:xfrm rot="5400000">
              <a:off x="5780617" y="3697906"/>
              <a:ext cx="269777" cy="342565"/>
            </a:xfrm>
            <a:custGeom>
              <a:avLst/>
              <a:gdLst>
                <a:gd name="connsiteX0" fmla="*/ 0 w 269777"/>
                <a:gd name="connsiteY0" fmla="*/ 68513 h 342565"/>
                <a:gd name="connsiteX1" fmla="*/ 134889 w 269777"/>
                <a:gd name="connsiteY1" fmla="*/ 68513 h 342565"/>
                <a:gd name="connsiteX2" fmla="*/ 134889 w 269777"/>
                <a:gd name="connsiteY2" fmla="*/ 0 h 342565"/>
                <a:gd name="connsiteX3" fmla="*/ 269777 w 269777"/>
                <a:gd name="connsiteY3" fmla="*/ 171283 h 342565"/>
                <a:gd name="connsiteX4" fmla="*/ 134889 w 269777"/>
                <a:gd name="connsiteY4" fmla="*/ 342565 h 342565"/>
                <a:gd name="connsiteX5" fmla="*/ 134889 w 269777"/>
                <a:gd name="connsiteY5" fmla="*/ 274052 h 342565"/>
                <a:gd name="connsiteX6" fmla="*/ 0 w 269777"/>
                <a:gd name="connsiteY6" fmla="*/ 274052 h 342565"/>
                <a:gd name="connsiteX7" fmla="*/ 0 w 269777"/>
                <a:gd name="connsiteY7" fmla="*/ 68513 h 342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9777" h="342565">
                  <a:moveTo>
                    <a:pt x="0" y="68513"/>
                  </a:moveTo>
                  <a:lnTo>
                    <a:pt x="134889" y="68513"/>
                  </a:lnTo>
                  <a:lnTo>
                    <a:pt x="134889" y="0"/>
                  </a:lnTo>
                  <a:lnTo>
                    <a:pt x="269777" y="171283"/>
                  </a:lnTo>
                  <a:lnTo>
                    <a:pt x="134889" y="342565"/>
                  </a:lnTo>
                  <a:lnTo>
                    <a:pt x="134889" y="274052"/>
                  </a:lnTo>
                  <a:lnTo>
                    <a:pt x="0" y="274052"/>
                  </a:lnTo>
                  <a:lnTo>
                    <a:pt x="0" y="68513"/>
                  </a:lnTo>
                  <a:close/>
                </a:path>
              </a:pathLst>
            </a:cu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68511" rIns="80932" bIns="68514" spcCol="1270" anchor="ctr"/>
            <a:lstStyle/>
            <a:p>
              <a:pPr algn="ctr" defTabSz="355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fr-FR" sz="800" dirty="0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5408001" y="4131331"/>
              <a:ext cx="1015007" cy="1015007"/>
            </a:xfrm>
            <a:custGeom>
              <a:avLst/>
              <a:gdLst>
                <a:gd name="connsiteX0" fmla="*/ 0 w 1015007"/>
                <a:gd name="connsiteY0" fmla="*/ 507504 h 1015007"/>
                <a:gd name="connsiteX1" fmla="*/ 148645 w 1015007"/>
                <a:gd name="connsiteY1" fmla="*/ 148645 h 1015007"/>
                <a:gd name="connsiteX2" fmla="*/ 507505 w 1015007"/>
                <a:gd name="connsiteY2" fmla="*/ 1 h 1015007"/>
                <a:gd name="connsiteX3" fmla="*/ 866364 w 1015007"/>
                <a:gd name="connsiteY3" fmla="*/ 148646 h 1015007"/>
                <a:gd name="connsiteX4" fmla="*/ 1015008 w 1015007"/>
                <a:gd name="connsiteY4" fmla="*/ 507506 h 1015007"/>
                <a:gd name="connsiteX5" fmla="*/ 866363 w 1015007"/>
                <a:gd name="connsiteY5" fmla="*/ 866366 h 1015007"/>
                <a:gd name="connsiteX6" fmla="*/ 507503 w 1015007"/>
                <a:gd name="connsiteY6" fmla="*/ 1015010 h 1015007"/>
                <a:gd name="connsiteX7" fmla="*/ 148643 w 1015007"/>
                <a:gd name="connsiteY7" fmla="*/ 866365 h 1015007"/>
                <a:gd name="connsiteX8" fmla="*/ -1 w 1015007"/>
                <a:gd name="connsiteY8" fmla="*/ 507505 h 1015007"/>
                <a:gd name="connsiteX9" fmla="*/ 0 w 1015007"/>
                <a:gd name="connsiteY9" fmla="*/ 507504 h 1015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5007" h="1015007">
                  <a:moveTo>
                    <a:pt x="0" y="507504"/>
                  </a:moveTo>
                  <a:cubicBezTo>
                    <a:pt x="0" y="372906"/>
                    <a:pt x="53469" y="243820"/>
                    <a:pt x="148645" y="148645"/>
                  </a:cubicBezTo>
                  <a:cubicBezTo>
                    <a:pt x="243821" y="53470"/>
                    <a:pt x="372906" y="1"/>
                    <a:pt x="507505" y="1"/>
                  </a:cubicBezTo>
                  <a:cubicBezTo>
                    <a:pt x="642103" y="1"/>
                    <a:pt x="771189" y="53470"/>
                    <a:pt x="866364" y="148646"/>
                  </a:cubicBezTo>
                  <a:cubicBezTo>
                    <a:pt x="961539" y="243822"/>
                    <a:pt x="1015008" y="372907"/>
                    <a:pt x="1015008" y="507506"/>
                  </a:cubicBezTo>
                  <a:cubicBezTo>
                    <a:pt x="1015008" y="642104"/>
                    <a:pt x="961539" y="771190"/>
                    <a:pt x="866363" y="866366"/>
                  </a:cubicBezTo>
                  <a:cubicBezTo>
                    <a:pt x="771187" y="961541"/>
                    <a:pt x="642102" y="1015010"/>
                    <a:pt x="507503" y="1015010"/>
                  </a:cubicBezTo>
                  <a:cubicBezTo>
                    <a:pt x="372905" y="1015010"/>
                    <a:pt x="243819" y="961541"/>
                    <a:pt x="148643" y="866365"/>
                  </a:cubicBezTo>
                  <a:cubicBezTo>
                    <a:pt x="53468" y="771189"/>
                    <a:pt x="-1" y="642104"/>
                    <a:pt x="-1" y="507505"/>
                  </a:cubicBezTo>
                  <a:lnTo>
                    <a:pt x="0" y="507504"/>
                  </a:lnTo>
                  <a:close/>
                </a:path>
              </a:pathLst>
            </a:cu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61344" tIns="161344" rIns="161344" bIns="161344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000" dirty="0"/>
                <a:t>Code couleur</a:t>
              </a:r>
            </a:p>
          </p:txBody>
        </p:sp>
        <p:sp>
          <p:nvSpPr>
            <p:cNvPr id="22" name="Forme libre 21"/>
            <p:cNvSpPr/>
            <p:nvPr/>
          </p:nvSpPr>
          <p:spPr>
            <a:xfrm rot="19800000">
              <a:off x="5127308" y="4844739"/>
              <a:ext cx="269778" cy="342566"/>
            </a:xfrm>
            <a:custGeom>
              <a:avLst/>
              <a:gdLst>
                <a:gd name="connsiteX0" fmla="*/ 0 w 269777"/>
                <a:gd name="connsiteY0" fmla="*/ 68513 h 342565"/>
                <a:gd name="connsiteX1" fmla="*/ 134889 w 269777"/>
                <a:gd name="connsiteY1" fmla="*/ 68513 h 342565"/>
                <a:gd name="connsiteX2" fmla="*/ 134889 w 269777"/>
                <a:gd name="connsiteY2" fmla="*/ 0 h 342565"/>
                <a:gd name="connsiteX3" fmla="*/ 269777 w 269777"/>
                <a:gd name="connsiteY3" fmla="*/ 171283 h 342565"/>
                <a:gd name="connsiteX4" fmla="*/ 134889 w 269777"/>
                <a:gd name="connsiteY4" fmla="*/ 342565 h 342565"/>
                <a:gd name="connsiteX5" fmla="*/ 134889 w 269777"/>
                <a:gd name="connsiteY5" fmla="*/ 274052 h 342565"/>
                <a:gd name="connsiteX6" fmla="*/ 0 w 269777"/>
                <a:gd name="connsiteY6" fmla="*/ 274052 h 342565"/>
                <a:gd name="connsiteX7" fmla="*/ 0 w 269777"/>
                <a:gd name="connsiteY7" fmla="*/ 68513 h 342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9777" h="342565">
                  <a:moveTo>
                    <a:pt x="269777" y="274052"/>
                  </a:moveTo>
                  <a:lnTo>
                    <a:pt x="134888" y="274052"/>
                  </a:lnTo>
                  <a:lnTo>
                    <a:pt x="134888" y="342565"/>
                  </a:lnTo>
                  <a:lnTo>
                    <a:pt x="0" y="171282"/>
                  </a:lnTo>
                  <a:lnTo>
                    <a:pt x="134888" y="0"/>
                  </a:lnTo>
                  <a:lnTo>
                    <a:pt x="134888" y="68513"/>
                  </a:lnTo>
                  <a:lnTo>
                    <a:pt x="269777" y="68513"/>
                  </a:lnTo>
                  <a:lnTo>
                    <a:pt x="269777" y="274052"/>
                  </a:lnTo>
                  <a:close/>
                </a:path>
              </a:pathLst>
            </a:cu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0933" tIns="68514" rIns="0" bIns="68512" spcCol="1270" anchor="ctr"/>
            <a:lstStyle/>
            <a:p>
              <a:pPr algn="ctr" defTabSz="355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fr-FR" sz="800" dirty="0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4088160" y="4893342"/>
              <a:ext cx="1015007" cy="1015007"/>
            </a:xfrm>
            <a:custGeom>
              <a:avLst/>
              <a:gdLst>
                <a:gd name="connsiteX0" fmla="*/ 0 w 1015007"/>
                <a:gd name="connsiteY0" fmla="*/ 507504 h 1015007"/>
                <a:gd name="connsiteX1" fmla="*/ 148645 w 1015007"/>
                <a:gd name="connsiteY1" fmla="*/ 148645 h 1015007"/>
                <a:gd name="connsiteX2" fmla="*/ 507505 w 1015007"/>
                <a:gd name="connsiteY2" fmla="*/ 1 h 1015007"/>
                <a:gd name="connsiteX3" fmla="*/ 866364 w 1015007"/>
                <a:gd name="connsiteY3" fmla="*/ 148646 h 1015007"/>
                <a:gd name="connsiteX4" fmla="*/ 1015008 w 1015007"/>
                <a:gd name="connsiteY4" fmla="*/ 507506 h 1015007"/>
                <a:gd name="connsiteX5" fmla="*/ 866363 w 1015007"/>
                <a:gd name="connsiteY5" fmla="*/ 866366 h 1015007"/>
                <a:gd name="connsiteX6" fmla="*/ 507503 w 1015007"/>
                <a:gd name="connsiteY6" fmla="*/ 1015010 h 1015007"/>
                <a:gd name="connsiteX7" fmla="*/ 148643 w 1015007"/>
                <a:gd name="connsiteY7" fmla="*/ 866365 h 1015007"/>
                <a:gd name="connsiteX8" fmla="*/ -1 w 1015007"/>
                <a:gd name="connsiteY8" fmla="*/ 507505 h 1015007"/>
                <a:gd name="connsiteX9" fmla="*/ 0 w 1015007"/>
                <a:gd name="connsiteY9" fmla="*/ 507504 h 1015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5007" h="1015007">
                  <a:moveTo>
                    <a:pt x="0" y="507504"/>
                  </a:moveTo>
                  <a:cubicBezTo>
                    <a:pt x="0" y="372906"/>
                    <a:pt x="53469" y="243820"/>
                    <a:pt x="148645" y="148645"/>
                  </a:cubicBezTo>
                  <a:cubicBezTo>
                    <a:pt x="243821" y="53470"/>
                    <a:pt x="372906" y="1"/>
                    <a:pt x="507505" y="1"/>
                  </a:cubicBezTo>
                  <a:cubicBezTo>
                    <a:pt x="642103" y="1"/>
                    <a:pt x="771189" y="53470"/>
                    <a:pt x="866364" y="148646"/>
                  </a:cubicBezTo>
                  <a:cubicBezTo>
                    <a:pt x="961539" y="243822"/>
                    <a:pt x="1015008" y="372907"/>
                    <a:pt x="1015008" y="507506"/>
                  </a:cubicBezTo>
                  <a:cubicBezTo>
                    <a:pt x="1015008" y="642104"/>
                    <a:pt x="961539" y="771190"/>
                    <a:pt x="866363" y="866366"/>
                  </a:cubicBezTo>
                  <a:cubicBezTo>
                    <a:pt x="771187" y="961541"/>
                    <a:pt x="642102" y="1015010"/>
                    <a:pt x="507503" y="1015010"/>
                  </a:cubicBezTo>
                  <a:cubicBezTo>
                    <a:pt x="372905" y="1015010"/>
                    <a:pt x="243819" y="961541"/>
                    <a:pt x="148643" y="866365"/>
                  </a:cubicBezTo>
                  <a:cubicBezTo>
                    <a:pt x="53468" y="771189"/>
                    <a:pt x="-1" y="642104"/>
                    <a:pt x="-1" y="507505"/>
                  </a:cubicBezTo>
                  <a:lnTo>
                    <a:pt x="0" y="507504"/>
                  </a:lnTo>
                  <a:close/>
                </a:path>
              </a:pathLst>
            </a:cu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61344" tIns="161344" rIns="161344" bIns="161344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000" dirty="0"/>
                <a:t>Témoin visuel de sertissage</a:t>
              </a:r>
            </a:p>
          </p:txBody>
        </p:sp>
        <p:sp>
          <p:nvSpPr>
            <p:cNvPr id="24" name="Forme libre 23"/>
            <p:cNvSpPr/>
            <p:nvPr/>
          </p:nvSpPr>
          <p:spPr>
            <a:xfrm rot="23400000">
              <a:off x="3807466" y="4852374"/>
              <a:ext cx="269778" cy="342566"/>
            </a:xfrm>
            <a:custGeom>
              <a:avLst/>
              <a:gdLst>
                <a:gd name="connsiteX0" fmla="*/ 0 w 269777"/>
                <a:gd name="connsiteY0" fmla="*/ 68513 h 342565"/>
                <a:gd name="connsiteX1" fmla="*/ 134889 w 269777"/>
                <a:gd name="connsiteY1" fmla="*/ 68513 h 342565"/>
                <a:gd name="connsiteX2" fmla="*/ 134889 w 269777"/>
                <a:gd name="connsiteY2" fmla="*/ 0 h 342565"/>
                <a:gd name="connsiteX3" fmla="*/ 269777 w 269777"/>
                <a:gd name="connsiteY3" fmla="*/ 171283 h 342565"/>
                <a:gd name="connsiteX4" fmla="*/ 134889 w 269777"/>
                <a:gd name="connsiteY4" fmla="*/ 342565 h 342565"/>
                <a:gd name="connsiteX5" fmla="*/ 134889 w 269777"/>
                <a:gd name="connsiteY5" fmla="*/ 274052 h 342565"/>
                <a:gd name="connsiteX6" fmla="*/ 0 w 269777"/>
                <a:gd name="connsiteY6" fmla="*/ 274052 h 342565"/>
                <a:gd name="connsiteX7" fmla="*/ 0 w 269777"/>
                <a:gd name="connsiteY7" fmla="*/ 68513 h 342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9777" h="342565">
                  <a:moveTo>
                    <a:pt x="269777" y="274052"/>
                  </a:moveTo>
                  <a:lnTo>
                    <a:pt x="134888" y="274052"/>
                  </a:lnTo>
                  <a:lnTo>
                    <a:pt x="134888" y="342565"/>
                  </a:lnTo>
                  <a:lnTo>
                    <a:pt x="0" y="171282"/>
                  </a:lnTo>
                  <a:lnTo>
                    <a:pt x="134888" y="0"/>
                  </a:lnTo>
                  <a:lnTo>
                    <a:pt x="134888" y="68513"/>
                  </a:lnTo>
                  <a:lnTo>
                    <a:pt x="269777" y="68513"/>
                  </a:lnTo>
                  <a:lnTo>
                    <a:pt x="269777" y="274052"/>
                  </a:lnTo>
                  <a:close/>
                </a:path>
              </a:pathLst>
            </a:cu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0933" tIns="68513" rIns="0" bIns="68513" spcCol="1270" anchor="ctr"/>
            <a:lstStyle/>
            <a:p>
              <a:pPr algn="ctr" defTabSz="355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fr-FR" sz="800" dirty="0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2768318" y="4131331"/>
              <a:ext cx="1015007" cy="1015007"/>
            </a:xfrm>
            <a:custGeom>
              <a:avLst/>
              <a:gdLst>
                <a:gd name="connsiteX0" fmla="*/ 0 w 1015007"/>
                <a:gd name="connsiteY0" fmla="*/ 507504 h 1015007"/>
                <a:gd name="connsiteX1" fmla="*/ 148645 w 1015007"/>
                <a:gd name="connsiteY1" fmla="*/ 148645 h 1015007"/>
                <a:gd name="connsiteX2" fmla="*/ 507505 w 1015007"/>
                <a:gd name="connsiteY2" fmla="*/ 1 h 1015007"/>
                <a:gd name="connsiteX3" fmla="*/ 866364 w 1015007"/>
                <a:gd name="connsiteY3" fmla="*/ 148646 h 1015007"/>
                <a:gd name="connsiteX4" fmla="*/ 1015008 w 1015007"/>
                <a:gd name="connsiteY4" fmla="*/ 507506 h 1015007"/>
                <a:gd name="connsiteX5" fmla="*/ 866363 w 1015007"/>
                <a:gd name="connsiteY5" fmla="*/ 866366 h 1015007"/>
                <a:gd name="connsiteX6" fmla="*/ 507503 w 1015007"/>
                <a:gd name="connsiteY6" fmla="*/ 1015010 h 1015007"/>
                <a:gd name="connsiteX7" fmla="*/ 148643 w 1015007"/>
                <a:gd name="connsiteY7" fmla="*/ 866365 h 1015007"/>
                <a:gd name="connsiteX8" fmla="*/ -1 w 1015007"/>
                <a:gd name="connsiteY8" fmla="*/ 507505 h 1015007"/>
                <a:gd name="connsiteX9" fmla="*/ 0 w 1015007"/>
                <a:gd name="connsiteY9" fmla="*/ 507504 h 1015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5007" h="1015007">
                  <a:moveTo>
                    <a:pt x="0" y="507504"/>
                  </a:moveTo>
                  <a:cubicBezTo>
                    <a:pt x="0" y="372906"/>
                    <a:pt x="53469" y="243820"/>
                    <a:pt x="148645" y="148645"/>
                  </a:cubicBezTo>
                  <a:cubicBezTo>
                    <a:pt x="243821" y="53470"/>
                    <a:pt x="372906" y="1"/>
                    <a:pt x="507505" y="1"/>
                  </a:cubicBezTo>
                  <a:cubicBezTo>
                    <a:pt x="642103" y="1"/>
                    <a:pt x="771189" y="53470"/>
                    <a:pt x="866364" y="148646"/>
                  </a:cubicBezTo>
                  <a:cubicBezTo>
                    <a:pt x="961539" y="243822"/>
                    <a:pt x="1015008" y="372907"/>
                    <a:pt x="1015008" y="507506"/>
                  </a:cubicBezTo>
                  <a:cubicBezTo>
                    <a:pt x="1015008" y="642104"/>
                    <a:pt x="961539" y="771190"/>
                    <a:pt x="866363" y="866366"/>
                  </a:cubicBezTo>
                  <a:cubicBezTo>
                    <a:pt x="771187" y="961541"/>
                    <a:pt x="642102" y="1015010"/>
                    <a:pt x="507503" y="1015010"/>
                  </a:cubicBezTo>
                  <a:cubicBezTo>
                    <a:pt x="372905" y="1015010"/>
                    <a:pt x="243819" y="961541"/>
                    <a:pt x="148643" y="866365"/>
                  </a:cubicBezTo>
                  <a:cubicBezTo>
                    <a:pt x="53468" y="771189"/>
                    <a:pt x="-1" y="642104"/>
                    <a:pt x="-1" y="507505"/>
                  </a:cubicBezTo>
                  <a:lnTo>
                    <a:pt x="0" y="507504"/>
                  </a:lnTo>
                  <a:close/>
                </a:path>
              </a:pathLst>
            </a:cu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61344" tIns="161344" rIns="161344" bIns="161344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000" dirty="0"/>
                <a:t>« Click »</a:t>
              </a:r>
            </a:p>
          </p:txBody>
        </p:sp>
        <p:sp>
          <p:nvSpPr>
            <p:cNvPr id="26" name="Forme libre 25"/>
            <p:cNvSpPr/>
            <p:nvPr/>
          </p:nvSpPr>
          <p:spPr>
            <a:xfrm rot="16200000">
              <a:off x="3140933" y="3713176"/>
              <a:ext cx="269777" cy="342565"/>
            </a:xfrm>
            <a:custGeom>
              <a:avLst/>
              <a:gdLst>
                <a:gd name="connsiteX0" fmla="*/ 0 w 269777"/>
                <a:gd name="connsiteY0" fmla="*/ 68513 h 342565"/>
                <a:gd name="connsiteX1" fmla="*/ 134889 w 269777"/>
                <a:gd name="connsiteY1" fmla="*/ 68513 h 342565"/>
                <a:gd name="connsiteX2" fmla="*/ 134889 w 269777"/>
                <a:gd name="connsiteY2" fmla="*/ 0 h 342565"/>
                <a:gd name="connsiteX3" fmla="*/ 269777 w 269777"/>
                <a:gd name="connsiteY3" fmla="*/ 171283 h 342565"/>
                <a:gd name="connsiteX4" fmla="*/ 134889 w 269777"/>
                <a:gd name="connsiteY4" fmla="*/ 342565 h 342565"/>
                <a:gd name="connsiteX5" fmla="*/ 134889 w 269777"/>
                <a:gd name="connsiteY5" fmla="*/ 274052 h 342565"/>
                <a:gd name="connsiteX6" fmla="*/ 0 w 269777"/>
                <a:gd name="connsiteY6" fmla="*/ 274052 h 342565"/>
                <a:gd name="connsiteX7" fmla="*/ 0 w 269777"/>
                <a:gd name="connsiteY7" fmla="*/ 68513 h 342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9777" h="342565">
                  <a:moveTo>
                    <a:pt x="0" y="68513"/>
                  </a:moveTo>
                  <a:lnTo>
                    <a:pt x="134889" y="68513"/>
                  </a:lnTo>
                  <a:lnTo>
                    <a:pt x="134889" y="0"/>
                  </a:lnTo>
                  <a:lnTo>
                    <a:pt x="269777" y="171283"/>
                  </a:lnTo>
                  <a:lnTo>
                    <a:pt x="134889" y="342565"/>
                  </a:lnTo>
                  <a:lnTo>
                    <a:pt x="134889" y="274052"/>
                  </a:lnTo>
                  <a:lnTo>
                    <a:pt x="0" y="274052"/>
                  </a:lnTo>
                  <a:lnTo>
                    <a:pt x="0" y="68513"/>
                  </a:lnTo>
                  <a:close/>
                </a:path>
              </a:pathLst>
            </a:cu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-2" tIns="68513" rIns="80934" bIns="68512" spcCol="1270" anchor="ctr"/>
            <a:lstStyle/>
            <a:p>
              <a:pPr algn="ctr" defTabSz="355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fr-FR" sz="800" dirty="0"/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2768318" y="2607309"/>
              <a:ext cx="1015007" cy="1015007"/>
            </a:xfrm>
            <a:custGeom>
              <a:avLst/>
              <a:gdLst>
                <a:gd name="connsiteX0" fmla="*/ 0 w 1015007"/>
                <a:gd name="connsiteY0" fmla="*/ 507504 h 1015007"/>
                <a:gd name="connsiteX1" fmla="*/ 148645 w 1015007"/>
                <a:gd name="connsiteY1" fmla="*/ 148645 h 1015007"/>
                <a:gd name="connsiteX2" fmla="*/ 507505 w 1015007"/>
                <a:gd name="connsiteY2" fmla="*/ 1 h 1015007"/>
                <a:gd name="connsiteX3" fmla="*/ 866364 w 1015007"/>
                <a:gd name="connsiteY3" fmla="*/ 148646 h 1015007"/>
                <a:gd name="connsiteX4" fmla="*/ 1015008 w 1015007"/>
                <a:gd name="connsiteY4" fmla="*/ 507506 h 1015007"/>
                <a:gd name="connsiteX5" fmla="*/ 866363 w 1015007"/>
                <a:gd name="connsiteY5" fmla="*/ 866366 h 1015007"/>
                <a:gd name="connsiteX6" fmla="*/ 507503 w 1015007"/>
                <a:gd name="connsiteY6" fmla="*/ 1015010 h 1015007"/>
                <a:gd name="connsiteX7" fmla="*/ 148643 w 1015007"/>
                <a:gd name="connsiteY7" fmla="*/ 866365 h 1015007"/>
                <a:gd name="connsiteX8" fmla="*/ -1 w 1015007"/>
                <a:gd name="connsiteY8" fmla="*/ 507505 h 1015007"/>
                <a:gd name="connsiteX9" fmla="*/ 0 w 1015007"/>
                <a:gd name="connsiteY9" fmla="*/ 507504 h 1015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5007" h="1015007">
                  <a:moveTo>
                    <a:pt x="0" y="507504"/>
                  </a:moveTo>
                  <a:cubicBezTo>
                    <a:pt x="0" y="372906"/>
                    <a:pt x="53469" y="243820"/>
                    <a:pt x="148645" y="148645"/>
                  </a:cubicBezTo>
                  <a:cubicBezTo>
                    <a:pt x="243821" y="53470"/>
                    <a:pt x="372906" y="1"/>
                    <a:pt x="507505" y="1"/>
                  </a:cubicBezTo>
                  <a:cubicBezTo>
                    <a:pt x="642103" y="1"/>
                    <a:pt x="771189" y="53470"/>
                    <a:pt x="866364" y="148646"/>
                  </a:cubicBezTo>
                  <a:cubicBezTo>
                    <a:pt x="961539" y="243822"/>
                    <a:pt x="1015008" y="372907"/>
                    <a:pt x="1015008" y="507506"/>
                  </a:cubicBezTo>
                  <a:cubicBezTo>
                    <a:pt x="1015008" y="642104"/>
                    <a:pt x="961539" y="771190"/>
                    <a:pt x="866363" y="866366"/>
                  </a:cubicBezTo>
                  <a:cubicBezTo>
                    <a:pt x="771187" y="961541"/>
                    <a:pt x="642102" y="1015010"/>
                    <a:pt x="507503" y="1015010"/>
                  </a:cubicBezTo>
                  <a:cubicBezTo>
                    <a:pt x="372905" y="1015010"/>
                    <a:pt x="243819" y="961541"/>
                    <a:pt x="148643" y="866365"/>
                  </a:cubicBezTo>
                  <a:cubicBezTo>
                    <a:pt x="53468" y="771189"/>
                    <a:pt x="-1" y="642104"/>
                    <a:pt x="-1" y="507505"/>
                  </a:cubicBezTo>
                  <a:lnTo>
                    <a:pt x="0" y="507504"/>
                  </a:lnTo>
                  <a:close/>
                </a:path>
              </a:pathLst>
            </a:cu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61344" tIns="161344" rIns="161344" bIns="161344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000" dirty="0"/>
                <a:t>Sécurité</a:t>
              </a:r>
            </a:p>
          </p:txBody>
        </p:sp>
        <p:sp>
          <p:nvSpPr>
            <p:cNvPr id="28" name="Forme libre 27"/>
            <p:cNvSpPr/>
            <p:nvPr/>
          </p:nvSpPr>
          <p:spPr>
            <a:xfrm rot="19800000">
              <a:off x="3794242" y="2566342"/>
              <a:ext cx="269777" cy="342565"/>
            </a:xfrm>
            <a:custGeom>
              <a:avLst/>
              <a:gdLst>
                <a:gd name="connsiteX0" fmla="*/ 0 w 269777"/>
                <a:gd name="connsiteY0" fmla="*/ 68513 h 342565"/>
                <a:gd name="connsiteX1" fmla="*/ 134889 w 269777"/>
                <a:gd name="connsiteY1" fmla="*/ 68513 h 342565"/>
                <a:gd name="connsiteX2" fmla="*/ 134889 w 269777"/>
                <a:gd name="connsiteY2" fmla="*/ 0 h 342565"/>
                <a:gd name="connsiteX3" fmla="*/ 269777 w 269777"/>
                <a:gd name="connsiteY3" fmla="*/ 171283 h 342565"/>
                <a:gd name="connsiteX4" fmla="*/ 134889 w 269777"/>
                <a:gd name="connsiteY4" fmla="*/ 342565 h 342565"/>
                <a:gd name="connsiteX5" fmla="*/ 134889 w 269777"/>
                <a:gd name="connsiteY5" fmla="*/ 274052 h 342565"/>
                <a:gd name="connsiteX6" fmla="*/ 0 w 269777"/>
                <a:gd name="connsiteY6" fmla="*/ 274052 h 342565"/>
                <a:gd name="connsiteX7" fmla="*/ 0 w 269777"/>
                <a:gd name="connsiteY7" fmla="*/ 68513 h 342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9777" h="342565">
                  <a:moveTo>
                    <a:pt x="0" y="68513"/>
                  </a:moveTo>
                  <a:lnTo>
                    <a:pt x="134889" y="68513"/>
                  </a:lnTo>
                  <a:lnTo>
                    <a:pt x="134889" y="0"/>
                  </a:lnTo>
                  <a:lnTo>
                    <a:pt x="269777" y="171283"/>
                  </a:lnTo>
                  <a:lnTo>
                    <a:pt x="134889" y="342565"/>
                  </a:lnTo>
                  <a:lnTo>
                    <a:pt x="134889" y="274052"/>
                  </a:lnTo>
                  <a:lnTo>
                    <a:pt x="0" y="274052"/>
                  </a:lnTo>
                  <a:lnTo>
                    <a:pt x="0" y="68513"/>
                  </a:lnTo>
                  <a:close/>
                </a:path>
              </a:pathLst>
            </a:cu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-1" tIns="68512" rIns="80933" bIns="68513" spcCol="1270" anchor="ctr"/>
            <a:lstStyle/>
            <a:p>
              <a:pPr algn="ctr" defTabSz="355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fr-FR" sz="800" dirty="0"/>
            </a:p>
          </p:txBody>
        </p:sp>
      </p:grpSp>
      <p:sp>
        <p:nvSpPr>
          <p:cNvPr id="29" name="Rectangle 5"/>
          <p:cNvSpPr>
            <a:spLocks/>
          </p:cNvSpPr>
          <p:nvPr/>
        </p:nvSpPr>
        <p:spPr bwMode="auto">
          <a:xfrm>
            <a:off x="4392840" y="2560411"/>
            <a:ext cx="1584325" cy="50323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Indémontable</a:t>
            </a:r>
          </a:p>
          <a:p>
            <a:pPr>
              <a:defRPr/>
            </a:pP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100% encastrable</a:t>
            </a:r>
            <a:endParaRPr lang="fr-FR" sz="1400" dirty="0">
              <a:solidFill>
                <a:schemeClr val="bg2">
                  <a:lumMod val="50000"/>
                </a:schemeClr>
              </a:solidFill>
              <a:latin typeface="Verdana Bold" charset="0"/>
              <a:ea typeface="Verdana Bold" charset="0"/>
              <a:cs typeface="Verdana Bold" charset="0"/>
              <a:sym typeface="Verdana Bold" charset="0"/>
            </a:endParaRPr>
          </a:p>
        </p:txBody>
      </p:sp>
      <p:sp>
        <p:nvSpPr>
          <p:cNvPr id="30" name="Rectangle 5"/>
          <p:cNvSpPr>
            <a:spLocks/>
          </p:cNvSpPr>
          <p:nvPr/>
        </p:nvSpPr>
        <p:spPr bwMode="auto">
          <a:xfrm>
            <a:off x="7211024" y="1259675"/>
            <a:ext cx="1657350" cy="287338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Mémoire de forme</a:t>
            </a:r>
            <a:endParaRPr lang="fr-FR" sz="1400" dirty="0">
              <a:solidFill>
                <a:schemeClr val="bg2">
                  <a:lumMod val="50000"/>
                </a:schemeClr>
              </a:solidFill>
              <a:latin typeface="Verdana Bold" charset="0"/>
              <a:ea typeface="Verdana Bold" charset="0"/>
              <a:cs typeface="Verdana Bold" charset="0"/>
              <a:sym typeface="Verdana Bold" charset="0"/>
            </a:endParaRPr>
          </a:p>
        </p:txBody>
      </p:sp>
      <p:sp>
        <p:nvSpPr>
          <p:cNvPr id="31" name="Rectangle 5"/>
          <p:cNvSpPr>
            <a:spLocks/>
          </p:cNvSpPr>
          <p:nvPr/>
        </p:nvSpPr>
        <p:spPr bwMode="auto">
          <a:xfrm>
            <a:off x="9866089" y="4602751"/>
            <a:ext cx="2089150" cy="4064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Bague de couleur: </a:t>
            </a:r>
          </a:p>
          <a:p>
            <a:pPr>
              <a:defRPr/>
            </a:pP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1 couleur = 1 diamètre</a:t>
            </a:r>
            <a:endParaRPr lang="fr-FR" sz="1400" dirty="0">
              <a:solidFill>
                <a:schemeClr val="bg2">
                  <a:lumMod val="50000"/>
                </a:schemeClr>
              </a:solidFill>
              <a:latin typeface="Verdana Bold" charset="0"/>
              <a:ea typeface="Verdana Bold" charset="0"/>
              <a:cs typeface="Verdana Bold" charset="0"/>
              <a:sym typeface="Verdana Bold" charset="0"/>
            </a:endParaRPr>
          </a:p>
        </p:txBody>
      </p:sp>
      <p:sp>
        <p:nvSpPr>
          <p:cNvPr id="33" name="Rectangle 5"/>
          <p:cNvSpPr>
            <a:spLocks/>
          </p:cNvSpPr>
          <p:nvPr/>
        </p:nvSpPr>
        <p:spPr bwMode="auto">
          <a:xfrm>
            <a:off x="6593514" y="5774697"/>
            <a:ext cx="3626053" cy="36036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La bague se détache automatiquement</a:t>
            </a:r>
            <a:endParaRPr lang="fr-FR" sz="1400" dirty="0">
              <a:solidFill>
                <a:schemeClr val="bg2">
                  <a:lumMod val="50000"/>
                </a:schemeClr>
              </a:solidFill>
              <a:latin typeface="Verdana Bold" charset="0"/>
              <a:ea typeface="Verdana Bold" charset="0"/>
              <a:cs typeface="Verdana Bold" charset="0"/>
              <a:sym typeface="Verdana Bold" charset="0"/>
            </a:endParaRPr>
          </a:p>
        </p:txBody>
      </p:sp>
      <p:sp>
        <p:nvSpPr>
          <p:cNvPr id="34" name="Rectangle 5"/>
          <p:cNvSpPr>
            <a:spLocks/>
          </p:cNvSpPr>
          <p:nvPr/>
        </p:nvSpPr>
        <p:spPr bwMode="auto">
          <a:xfrm>
            <a:off x="10024747" y="2766400"/>
            <a:ext cx="1728787" cy="33337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2 tonnes de pression</a:t>
            </a:r>
            <a:endParaRPr lang="fr-FR" sz="1400" dirty="0">
              <a:solidFill>
                <a:schemeClr val="bg2">
                  <a:lumMod val="50000"/>
                </a:schemeClr>
              </a:solidFill>
              <a:latin typeface="Verdana Bold" charset="0"/>
              <a:ea typeface="Verdana Bold" charset="0"/>
              <a:cs typeface="Verdana Bold" charset="0"/>
              <a:sym typeface="Verdana Bold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2565" y="2703286"/>
            <a:ext cx="1368425" cy="36353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38099" dir="5400000" algn="ctr" rotWithShape="0">
              <a:schemeClr val="bg2"/>
            </a:outerShdw>
          </a:effectLst>
        </p:spPr>
      </p:pic>
      <p:sp>
        <p:nvSpPr>
          <p:cNvPr id="36" name="ZoneTexte 35"/>
          <p:cNvSpPr txBox="1"/>
          <p:nvPr/>
        </p:nvSpPr>
        <p:spPr>
          <a:xfrm>
            <a:off x="808985" y="1508899"/>
            <a:ext cx="27861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7AC2"/>
                </a:solidFill>
                <a:latin typeface="Arial Narrow" panose="020B0606020202030204" pitchFamily="34" charset="0"/>
                <a:cs typeface="Acumin Pro Extra Light"/>
              </a:rPr>
              <a:t>Disponible du DN 16 au DN 32, il répond aux besoins des installations de plomberie sanitaire, eau chaude sanitaire et chauffage et rafraichissement.  </a:t>
            </a:r>
          </a:p>
        </p:txBody>
      </p:sp>
    </p:spTree>
    <p:extLst>
      <p:ext uri="{BB962C8B-B14F-4D97-AF65-F5344CB8AC3E}">
        <p14:creationId xmlns:p14="http://schemas.microsoft.com/office/powerpoint/2010/main" val="408663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utoUpdateAnimBg="0"/>
      <p:bldP spid="29" grpId="0" animBg="1" autoUpdateAnimBg="0"/>
      <p:bldP spid="30" grpId="0" build="allAtOnce" animBg="1" autoUpdateAnimBg="0"/>
      <p:bldP spid="31" grpId="0" animBg="1" autoUpdateAnimBg="0"/>
      <p:bldP spid="33" grpId="0"/>
      <p:bldP spid="34" grpId="0" animBg="1" autoUpdateAnimBg="0"/>
    </p:bldLst>
  </p:timing>
</p:sld>
</file>

<file path=ppt/theme/theme1.xml><?xml version="1.0" encoding="utf-8"?>
<a:theme xmlns:a="http://schemas.openxmlformats.org/drawingml/2006/main" name="Cover and End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Uponor Content Slides">
  <a:themeElements>
    <a:clrScheme name="Uponor">
      <a:dk1>
        <a:srgbClr val="000000"/>
      </a:dk1>
      <a:lt1>
        <a:srgbClr val="FFFFFF"/>
      </a:lt1>
      <a:dk2>
        <a:srgbClr val="0062C8"/>
      </a:dk2>
      <a:lt2>
        <a:srgbClr val="A1A1A1"/>
      </a:lt2>
      <a:accent1>
        <a:srgbClr val="333F48"/>
      </a:accent1>
      <a:accent2>
        <a:srgbClr val="8CD600"/>
      </a:accent2>
      <a:accent3>
        <a:srgbClr val="FFA300"/>
      </a:accent3>
      <a:accent4>
        <a:srgbClr val="FCE300"/>
      </a:accent4>
      <a:accent5>
        <a:srgbClr val="EF3354"/>
      </a:accent5>
      <a:accent6>
        <a:srgbClr val="BD51A2"/>
      </a:accent6>
      <a:hlink>
        <a:srgbClr val="0062C8"/>
      </a:hlink>
      <a:folHlink>
        <a:srgbClr val="0062C8"/>
      </a:folHlink>
    </a:clrScheme>
    <a:fontScheme name="Uponor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36000" tIns="36000" rIns="36000" bIns="36000" rtlCol="0">
        <a:spAutoFit/>
      </a:bodyPr>
      <a:lstStyle>
        <a:defPPr>
          <a:defRPr sz="14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6-06 Uponor Master Template (Widescreen)" id="{B79C66FF-832F-4198-AF68-9FC7896C7434}" vid="{0CB6F60A-2D75-4A61-A103-55E45B9227B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C61DC792B0954B818CF284E1652200" ma:contentTypeVersion="1" ma:contentTypeDescription="Create a new document." ma:contentTypeScope="" ma:versionID="84697db15730a09831126eb2bd2d51c8">
  <xsd:schema xmlns:xsd="http://www.w3.org/2001/XMLSchema" xmlns:xs="http://www.w3.org/2001/XMLSchema" xmlns:p="http://schemas.microsoft.com/office/2006/metadata/properties" xmlns:ns2="d36af98f-4313-4f7f-95c8-1993c06237b6" targetNamespace="http://schemas.microsoft.com/office/2006/metadata/properties" ma:root="true" ma:fieldsID="cc6f46b5bc74a911ab7e12f7d64067e8" ns2:_="">
    <xsd:import namespace="d36af98f-4313-4f7f-95c8-1993c06237b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af98f-4313-4f7f-95c8-1993c06237b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DE6A24-7769-4117-A5EB-31E7F0D62347}">
  <ds:schemaRefs>
    <ds:schemaRef ds:uri="http://purl.org/dc/elements/1.1/"/>
    <ds:schemaRef ds:uri="http://schemas.microsoft.com/office/2006/metadata/properties"/>
    <ds:schemaRef ds:uri="d36af98f-4313-4f7f-95c8-1993c06237b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725217D-EAE8-43E1-89D0-1C2A77FF29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6af98f-4313-4f7f-95c8-1993c06237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17A4DA-D884-466A-AA72-FE1651C0A9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8135</TotalTime>
  <Words>198</Words>
  <Application>Microsoft Office PowerPoint</Application>
  <PresentationFormat>Grand écran</PresentationFormat>
  <Paragraphs>28</Paragraphs>
  <Slides>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3</vt:i4>
      </vt:variant>
    </vt:vector>
  </HeadingPairs>
  <TitlesOfParts>
    <vt:vector size="14" baseType="lpstr">
      <vt:lpstr>Arial Unicode MS</vt:lpstr>
      <vt:lpstr>굴림</vt:lpstr>
      <vt:lpstr>Verdana Bold</vt:lpstr>
      <vt:lpstr>Acumin Pro Extra Light</vt:lpstr>
      <vt:lpstr>Arial</vt:lpstr>
      <vt:lpstr>Arial Narrow</vt:lpstr>
      <vt:lpstr>Calibri</vt:lpstr>
      <vt:lpstr>Cover and End Slide Master</vt:lpstr>
      <vt:lpstr>Contents Slide Master</vt:lpstr>
      <vt:lpstr>Section Break Slide Master</vt:lpstr>
      <vt:lpstr>Uponor Content Slides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Lobier, Alexandra</cp:lastModifiedBy>
  <cp:revision>223</cp:revision>
  <dcterms:created xsi:type="dcterms:W3CDTF">2018-04-24T17:14:44Z</dcterms:created>
  <dcterms:modified xsi:type="dcterms:W3CDTF">2019-06-03T07:27:05Z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0x01010062C61DC792B0954B818CF284E1652200</vt:lpwstr>
  </property>
</Properties>
</file>