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 id="2147483699" r:id="rId2"/>
    <p:sldMasterId id="2147483709" r:id="rId3"/>
    <p:sldMasterId id="2147483690" r:id="rId4"/>
  </p:sldMasterIdLst>
  <p:notesMasterIdLst>
    <p:notesMasterId r:id="rId15"/>
  </p:notesMasterIdLst>
  <p:sldIdLst>
    <p:sldId id="266" r:id="rId5"/>
    <p:sldId id="324" r:id="rId6"/>
    <p:sldId id="331" r:id="rId7"/>
    <p:sldId id="332" r:id="rId8"/>
    <p:sldId id="334" r:id="rId9"/>
    <p:sldId id="335" r:id="rId10"/>
    <p:sldId id="336" r:id="rId11"/>
    <p:sldId id="337" r:id="rId12"/>
    <p:sldId id="338" r:id="rId13"/>
    <p:sldId id="302" r:id="rId14"/>
  </p:sldIdLst>
  <p:sldSz cx="9144000" cy="5143500" type="screen16x9"/>
  <p:notesSz cx="6858000" cy="9144000"/>
  <p:defaultText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A352"/>
    <a:srgbClr val="0062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80109" autoAdjust="0"/>
  </p:normalViewPr>
  <p:slideViewPr>
    <p:cSldViewPr showGuides="1">
      <p:cViewPr varScale="1">
        <p:scale>
          <a:sx n="122" d="100"/>
          <a:sy n="122" d="100"/>
        </p:scale>
        <p:origin x="1512" y="96"/>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B67D78-DCDD-402C-8C5C-3580245D02DA}" type="datetimeFigureOut">
              <a:rPr lang="en-GB" smtClean="0"/>
              <a:t>06/03/2019</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74961-265E-46E4-9685-F0DDEBBAA546}" type="slidenum">
              <a:rPr lang="en-GB" smtClean="0"/>
              <a:t>‹N°›</a:t>
            </a:fld>
            <a:endParaRPr lang="en-GB" dirty="0"/>
          </a:p>
        </p:txBody>
      </p:sp>
    </p:spTree>
    <p:extLst>
      <p:ext uri="{BB962C8B-B14F-4D97-AF65-F5344CB8AC3E}">
        <p14:creationId xmlns:p14="http://schemas.microsoft.com/office/powerpoint/2010/main" val="356117421"/>
      </p:ext>
    </p:extLst>
  </p:cSld>
  <p:clrMap bg1="lt1" tx1="dk1" bg2="lt2" tx2="dk2" accent1="accent1" accent2="accent2" accent3="accent3" accent4="accent4" accent5="accent5" accent6="accent6" hlink="hlink" folHlink="folHlink"/>
  <p:notesStyle>
    <a:lvl1pPr marL="0" algn="l" defTabSz="685783" rtl="0" eaLnBrk="1" latinLnBrk="0" hangingPunct="1">
      <a:defRPr sz="900" kern="1200">
        <a:solidFill>
          <a:schemeClr val="tx1"/>
        </a:solidFill>
        <a:latin typeface="+mn-lt"/>
        <a:ea typeface="+mn-ea"/>
        <a:cs typeface="+mn-cs"/>
      </a:defRPr>
    </a:lvl1pPr>
    <a:lvl2pPr marL="342892" algn="l" defTabSz="685783" rtl="0" eaLnBrk="1" latinLnBrk="0" hangingPunct="1">
      <a:defRPr sz="900" kern="1200">
        <a:solidFill>
          <a:schemeClr val="tx1"/>
        </a:solidFill>
        <a:latin typeface="+mn-lt"/>
        <a:ea typeface="+mn-ea"/>
        <a:cs typeface="+mn-cs"/>
      </a:defRPr>
    </a:lvl2pPr>
    <a:lvl3pPr marL="685783" algn="l" defTabSz="685783" rtl="0" eaLnBrk="1" latinLnBrk="0" hangingPunct="1">
      <a:defRPr sz="900" kern="1200">
        <a:solidFill>
          <a:schemeClr val="tx1"/>
        </a:solidFill>
        <a:latin typeface="+mn-lt"/>
        <a:ea typeface="+mn-ea"/>
        <a:cs typeface="+mn-cs"/>
      </a:defRPr>
    </a:lvl3pPr>
    <a:lvl4pPr marL="1028675" algn="l" defTabSz="685783" rtl="0" eaLnBrk="1" latinLnBrk="0" hangingPunct="1">
      <a:defRPr sz="900" kern="1200">
        <a:solidFill>
          <a:schemeClr val="tx1"/>
        </a:solidFill>
        <a:latin typeface="+mn-lt"/>
        <a:ea typeface="+mn-ea"/>
        <a:cs typeface="+mn-cs"/>
      </a:defRPr>
    </a:lvl4pPr>
    <a:lvl5pPr marL="1371566" algn="l" defTabSz="685783" rtl="0" eaLnBrk="1" latinLnBrk="0" hangingPunct="1">
      <a:defRPr sz="900" kern="1200">
        <a:solidFill>
          <a:schemeClr val="tx1"/>
        </a:solidFill>
        <a:latin typeface="+mn-lt"/>
        <a:ea typeface="+mn-ea"/>
        <a:cs typeface="+mn-cs"/>
      </a:defRPr>
    </a:lvl5pPr>
    <a:lvl6pPr marL="1714457" algn="l" defTabSz="685783" rtl="0" eaLnBrk="1" latinLnBrk="0" hangingPunct="1">
      <a:defRPr sz="900" kern="1200">
        <a:solidFill>
          <a:schemeClr val="tx1"/>
        </a:solidFill>
        <a:latin typeface="+mn-lt"/>
        <a:ea typeface="+mn-ea"/>
        <a:cs typeface="+mn-cs"/>
      </a:defRPr>
    </a:lvl6pPr>
    <a:lvl7pPr marL="2057348" algn="l" defTabSz="685783" rtl="0" eaLnBrk="1" latinLnBrk="0" hangingPunct="1">
      <a:defRPr sz="900" kern="1200">
        <a:solidFill>
          <a:schemeClr val="tx1"/>
        </a:solidFill>
        <a:latin typeface="+mn-lt"/>
        <a:ea typeface="+mn-ea"/>
        <a:cs typeface="+mn-cs"/>
      </a:defRPr>
    </a:lvl7pPr>
    <a:lvl8pPr marL="2400240" algn="l" defTabSz="685783" rtl="0" eaLnBrk="1" latinLnBrk="0" hangingPunct="1">
      <a:defRPr sz="900" kern="1200">
        <a:solidFill>
          <a:schemeClr val="tx1"/>
        </a:solidFill>
        <a:latin typeface="+mn-lt"/>
        <a:ea typeface="+mn-ea"/>
        <a:cs typeface="+mn-cs"/>
      </a:defRPr>
    </a:lvl8pPr>
    <a:lvl9pPr marL="2743132" algn="l" defTabSz="6857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noProof="0" dirty="0" smtClean="0"/>
              <a:t>Bonjour</a:t>
            </a:r>
            <a:r>
              <a:rPr lang="fr-FR" baseline="0" noProof="0" dirty="0" smtClean="0"/>
              <a:t> à tous, </a:t>
            </a:r>
          </a:p>
          <a:p>
            <a:r>
              <a:rPr lang="fr-FR" baseline="0" noProof="0" dirty="0" smtClean="0"/>
              <a:t>je vous ai réuni aujourd‘hui, pour vous proposer des solutions et systèmes pour vous accompagner dans vos projets et chantiers de demain. Des solutions innovantes au sein d‘une gamme conçue pour répondre à toutes vos problématiques. </a:t>
            </a:r>
          </a:p>
          <a:p>
            <a:endParaRPr lang="de-DE" baseline="0" dirty="0" smtClean="0"/>
          </a:p>
          <a:p>
            <a:endParaRPr lang="fr-FR" dirty="0"/>
          </a:p>
        </p:txBody>
      </p:sp>
      <p:sp>
        <p:nvSpPr>
          <p:cNvPr id="4" name="Espace réservé du numéro de diapositive 3"/>
          <p:cNvSpPr>
            <a:spLocks noGrp="1"/>
          </p:cNvSpPr>
          <p:nvPr>
            <p:ph type="sldNum" sz="quarter" idx="10"/>
          </p:nvPr>
        </p:nvSpPr>
        <p:spPr/>
        <p:txBody>
          <a:bodyPr/>
          <a:lstStyle/>
          <a:p>
            <a:fld id="{E4374961-265E-46E4-9685-F0DDEBBAA546}" type="slidenum">
              <a:rPr lang="en-GB" smtClean="0"/>
              <a:t>1</a:t>
            </a:fld>
            <a:endParaRPr lang="en-GB" dirty="0"/>
          </a:p>
        </p:txBody>
      </p:sp>
    </p:spTree>
    <p:extLst>
      <p:ext uri="{BB962C8B-B14F-4D97-AF65-F5344CB8AC3E}">
        <p14:creationId xmlns:p14="http://schemas.microsoft.com/office/powerpoint/2010/main" val="2519529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Nous</a:t>
            </a:r>
            <a:r>
              <a:rPr lang="fr-FR" baseline="0" dirty="0" smtClean="0"/>
              <a:t> avons développé un nouveau raccord pour le cœur de la gamme multicouche 16-32 : un nouveau raccord sans compromis qui présente de nouveaux atouts sans compromission sur les avantages de notre ancienne gamme.</a:t>
            </a:r>
            <a:endParaRPr lang="fr-FR" dirty="0"/>
          </a:p>
        </p:txBody>
      </p:sp>
      <p:sp>
        <p:nvSpPr>
          <p:cNvPr id="4" name="Espace réservé du numéro de diapositive 3"/>
          <p:cNvSpPr>
            <a:spLocks noGrp="1"/>
          </p:cNvSpPr>
          <p:nvPr>
            <p:ph type="sldNum" sz="quarter" idx="10"/>
          </p:nvPr>
        </p:nvSpPr>
        <p:spPr/>
        <p:txBody>
          <a:bodyPr/>
          <a:lstStyle/>
          <a:p>
            <a:fld id="{E4374961-265E-46E4-9685-F0DDEBBAA546}" type="slidenum">
              <a:rPr lang="en-GB" smtClean="0"/>
              <a:t>2</a:t>
            </a:fld>
            <a:endParaRPr lang="en-GB" dirty="0"/>
          </a:p>
        </p:txBody>
      </p:sp>
    </p:spTree>
    <p:extLst>
      <p:ext uri="{BB962C8B-B14F-4D97-AF65-F5344CB8AC3E}">
        <p14:creationId xmlns:p14="http://schemas.microsoft.com/office/powerpoint/2010/main" val="3476363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Les</a:t>
            </a:r>
            <a:r>
              <a:rPr lang="fr-FR" b="1" baseline="0" dirty="0" smtClean="0"/>
              <a:t> avantages du système multicouche </a:t>
            </a:r>
            <a:r>
              <a:rPr lang="fr-FR" b="1" baseline="0" dirty="0" err="1" smtClean="0"/>
              <a:t>Uponor</a:t>
            </a:r>
            <a:endParaRPr lang="fr-FR" b="1" baseline="0" dirty="0" smtClean="0"/>
          </a:p>
          <a:p>
            <a:pPr marL="171450" indent="-171450">
              <a:buFont typeface="Arial" panose="020B0604020202020204" pitchFamily="34" charset="0"/>
              <a:buChar char="•"/>
            </a:pPr>
            <a:r>
              <a:rPr lang="fr-FR" baseline="0" dirty="0" smtClean="0"/>
              <a:t>Tous les avantages du cuivre (dilatation réduite, BAO intégrée, rigidité des barres) et du PER (maniabilité, poids, facilité de mise en œuvre) sans leurs inconvénients</a:t>
            </a:r>
          </a:p>
          <a:p>
            <a:pPr marL="171450" indent="-171450">
              <a:buFont typeface="Arial" panose="020B0604020202020204" pitchFamily="34" charset="0"/>
              <a:buChar char="•"/>
            </a:pPr>
            <a:r>
              <a:rPr lang="fr-FR" baseline="0" dirty="0" err="1" smtClean="0"/>
              <a:t>Uponor</a:t>
            </a:r>
            <a:r>
              <a:rPr lang="fr-FR" baseline="0" dirty="0" smtClean="0"/>
              <a:t> propose la gamme le plus large </a:t>
            </a:r>
            <a:r>
              <a:rPr lang="fr-FR" baseline="0" dirty="0" err="1" smtClean="0"/>
              <a:t>jusqu</a:t>
            </a:r>
            <a:r>
              <a:rPr lang="fr-FR" baseline="0" dirty="0" smtClean="0"/>
              <a:t> ’au diamètre 110, avec une gammes très larges de raccords, métalliques, PPSU, modulaires, permettant de répondre à tous les types de projet. Projet en rénovation ou en neuf, projet en maison individuelle en habitat collectif y compris colonnes montantes, tertiaires dont les ERP…</a:t>
            </a:r>
          </a:p>
          <a:p>
            <a:pPr marL="171450" indent="-171450">
              <a:buFont typeface="Arial" panose="020B0604020202020204" pitchFamily="34" charset="0"/>
              <a:buChar char="•"/>
            </a:pPr>
            <a:r>
              <a:rPr lang="fr-FR" dirty="0" smtClean="0"/>
              <a:t>Pour</a:t>
            </a:r>
            <a:r>
              <a:rPr lang="fr-FR" baseline="0" dirty="0" smtClean="0"/>
              <a:t> la gamme 16-32 nous proposons en exclusivité un tube sans soudure en couronne ou en barres permettant de gagner en tenue mécanique et un rayon de cintrage inégalé</a:t>
            </a:r>
          </a:p>
          <a:p>
            <a:pPr marL="171450" indent="-171450">
              <a:buFont typeface="Arial" panose="020B0604020202020204" pitchFamily="34" charset="0"/>
              <a:buChar char="•"/>
            </a:pPr>
            <a:r>
              <a:rPr lang="fr-FR" baseline="0" dirty="0" smtClean="0"/>
              <a:t>Un système optimisé raccords+ conduit PERT pour des pertes de charges minimales</a:t>
            </a:r>
          </a:p>
          <a:p>
            <a:pPr marL="171450" indent="-171450">
              <a:buFont typeface="Arial" panose="020B0604020202020204" pitchFamily="34" charset="0"/>
              <a:buChar char="•"/>
            </a:pPr>
            <a:r>
              <a:rPr lang="fr-FR" baseline="0" dirty="0" smtClean="0"/>
              <a:t>Cintrage, sertissage sans ébavurage un gain de temps important à l’installation sans compromis sur la fiabilité grâce des indicateurs simples de bonne installation et à la fuite à100g (non serti non étanche)</a:t>
            </a:r>
            <a:endParaRPr lang="fr-FR" dirty="0" smtClean="0"/>
          </a:p>
        </p:txBody>
      </p:sp>
      <p:sp>
        <p:nvSpPr>
          <p:cNvPr id="4" name="Espace réservé du numéro de diapositive 3"/>
          <p:cNvSpPr>
            <a:spLocks noGrp="1"/>
          </p:cNvSpPr>
          <p:nvPr>
            <p:ph type="sldNum" sz="quarter" idx="10"/>
          </p:nvPr>
        </p:nvSpPr>
        <p:spPr/>
        <p:txBody>
          <a:bodyPr/>
          <a:lstStyle/>
          <a:p>
            <a:fld id="{E4374961-265E-46E4-9685-F0DDEBBAA546}" type="slidenum">
              <a:rPr lang="en-GB" smtClean="0"/>
              <a:t>3</a:t>
            </a:fld>
            <a:endParaRPr lang="en-GB" dirty="0"/>
          </a:p>
        </p:txBody>
      </p:sp>
    </p:spTree>
    <p:extLst>
      <p:ext uri="{BB962C8B-B14F-4D97-AF65-F5344CB8AC3E}">
        <p14:creationId xmlns:p14="http://schemas.microsoft.com/office/powerpoint/2010/main" val="3789685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S-</a:t>
            </a:r>
            <a:r>
              <a:rPr lang="fr-FR" b="1" dirty="0" err="1" smtClean="0"/>
              <a:t>Press</a:t>
            </a:r>
            <a:r>
              <a:rPr lang="fr-FR" b="1" baseline="0" dirty="0" smtClean="0"/>
              <a:t> Plus Le raccord sans compromis</a:t>
            </a:r>
          </a:p>
          <a:p>
            <a:r>
              <a:rPr lang="fr-FR" b="0" baseline="0" dirty="0" smtClean="0"/>
              <a:t>Une évolution de la gamme pour répondre au mieux au marché, ses attentes </a:t>
            </a:r>
          </a:p>
          <a:p>
            <a:pPr marL="171450" indent="-171450">
              <a:buFontTx/>
              <a:buChar char="-"/>
            </a:pPr>
            <a:r>
              <a:rPr lang="fr-FR" b="0" baseline="0" dirty="0" smtClean="0"/>
              <a:t>Résistant </a:t>
            </a:r>
          </a:p>
          <a:p>
            <a:pPr marL="171450" indent="-171450">
              <a:buFontTx/>
              <a:buChar char="-"/>
            </a:pPr>
            <a:r>
              <a:rPr lang="fr-FR" b="0" baseline="0" dirty="0" smtClean="0"/>
              <a:t>Fiable</a:t>
            </a:r>
          </a:p>
          <a:p>
            <a:pPr marL="171450" indent="-171450">
              <a:buFontTx/>
              <a:buChar char="-"/>
            </a:pPr>
            <a:r>
              <a:rPr lang="fr-FR" b="0" baseline="0" dirty="0" smtClean="0"/>
              <a:t>Efficace</a:t>
            </a:r>
          </a:p>
          <a:p>
            <a:pPr marL="171450" indent="-171450">
              <a:buFontTx/>
              <a:buChar char="-"/>
            </a:pPr>
            <a:r>
              <a:rPr lang="fr-FR" b="0" baseline="0" dirty="0" smtClean="0"/>
              <a:t>Smart</a:t>
            </a:r>
          </a:p>
          <a:p>
            <a:pPr marL="171450" indent="-171450">
              <a:buFontTx/>
              <a:buChar char="-"/>
            </a:pPr>
            <a:endParaRPr lang="fr-FR" b="0" baseline="0" dirty="0" smtClean="0"/>
          </a:p>
          <a:p>
            <a:pPr marL="171450" indent="-171450">
              <a:buFontTx/>
              <a:buChar char="-"/>
            </a:pPr>
            <a:endParaRPr lang="fr-FR" b="0" baseline="0" dirty="0" smtClean="0"/>
          </a:p>
        </p:txBody>
      </p:sp>
      <p:sp>
        <p:nvSpPr>
          <p:cNvPr id="4" name="Espace réservé du numéro de diapositive 3"/>
          <p:cNvSpPr>
            <a:spLocks noGrp="1"/>
          </p:cNvSpPr>
          <p:nvPr>
            <p:ph type="sldNum" sz="quarter" idx="10"/>
          </p:nvPr>
        </p:nvSpPr>
        <p:spPr/>
        <p:txBody>
          <a:bodyPr/>
          <a:lstStyle/>
          <a:p>
            <a:fld id="{E4374961-265E-46E4-9685-F0DDEBBAA546}" type="slidenum">
              <a:rPr lang="en-GB" smtClean="0"/>
              <a:t>4</a:t>
            </a:fld>
            <a:endParaRPr lang="en-GB" dirty="0"/>
          </a:p>
        </p:txBody>
      </p:sp>
    </p:spTree>
    <p:extLst>
      <p:ext uri="{BB962C8B-B14F-4D97-AF65-F5344CB8AC3E}">
        <p14:creationId xmlns:p14="http://schemas.microsoft.com/office/powerpoint/2010/main" val="702069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Résistant</a:t>
            </a:r>
          </a:p>
          <a:p>
            <a:r>
              <a:rPr lang="fr-FR" dirty="0" smtClean="0"/>
              <a:t>Laiton</a:t>
            </a:r>
            <a:r>
              <a:rPr lang="fr-FR" baseline="0" dirty="0" smtClean="0"/>
              <a:t> DR CW625N : résistant à la </a:t>
            </a:r>
            <a:r>
              <a:rPr lang="fr-FR" baseline="0" dirty="0" err="1" smtClean="0"/>
              <a:t>dézincification</a:t>
            </a:r>
            <a:r>
              <a:rPr lang="fr-FR" baseline="0" dirty="0" smtClean="0"/>
              <a:t> permettant une utilisation avec des eaux plus agressives</a:t>
            </a:r>
          </a:p>
          <a:p>
            <a:r>
              <a:rPr lang="fr-FR" baseline="0" dirty="0" smtClean="0"/>
              <a:t>Une douille inox plus résistante aux éventuelles agressions eau, adjuvants de matériaux de construction</a:t>
            </a:r>
          </a:p>
          <a:p>
            <a:r>
              <a:rPr lang="fr-FR" baseline="0" dirty="0" smtClean="0"/>
              <a:t>Un test d’étirement a aussi prouvé sa solidité.</a:t>
            </a:r>
            <a:endParaRPr lang="fr-FR" dirty="0"/>
          </a:p>
        </p:txBody>
      </p:sp>
      <p:sp>
        <p:nvSpPr>
          <p:cNvPr id="4" name="Espace réservé du numéro de diapositive 3"/>
          <p:cNvSpPr>
            <a:spLocks noGrp="1"/>
          </p:cNvSpPr>
          <p:nvPr>
            <p:ph type="sldNum" sz="quarter" idx="10"/>
          </p:nvPr>
        </p:nvSpPr>
        <p:spPr/>
        <p:txBody>
          <a:bodyPr/>
          <a:lstStyle/>
          <a:p>
            <a:fld id="{E4374961-265E-46E4-9685-F0DDEBBAA546}" type="slidenum">
              <a:rPr lang="en-GB" smtClean="0"/>
              <a:t>5</a:t>
            </a:fld>
            <a:endParaRPr lang="en-GB" dirty="0"/>
          </a:p>
        </p:txBody>
      </p:sp>
    </p:spTree>
    <p:extLst>
      <p:ext uri="{BB962C8B-B14F-4D97-AF65-F5344CB8AC3E}">
        <p14:creationId xmlns:p14="http://schemas.microsoft.com/office/powerpoint/2010/main" val="1289715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Fiable</a:t>
            </a:r>
          </a:p>
          <a:p>
            <a:r>
              <a:rPr lang="fr-FR" dirty="0" smtClean="0"/>
              <a:t>La</a:t>
            </a:r>
            <a:r>
              <a:rPr lang="fr-FR" baseline="0" dirty="0" smtClean="0"/>
              <a:t> garantie d’un sertissage bien maîtrisé en toutes positions</a:t>
            </a:r>
          </a:p>
          <a:p>
            <a:r>
              <a:rPr lang="fr-FR" baseline="0" dirty="0" smtClean="0"/>
              <a:t>- Une indication claire et visuelle du diamètre pour faciliter le choix du bon raccord/ conduit</a:t>
            </a:r>
          </a:p>
          <a:p>
            <a:pPr marL="171450" indent="-171450">
              <a:buFontTx/>
              <a:buChar char="-"/>
            </a:pPr>
            <a:r>
              <a:rPr lang="fr-FR" baseline="0" dirty="0" smtClean="0"/>
              <a:t>Un emplacement de la mâchoire facilité par l’anneau plastique blanc et le retour de douille, même dans des positions difficiles</a:t>
            </a:r>
          </a:p>
          <a:p>
            <a:pPr marL="171450" indent="-171450">
              <a:buFontTx/>
              <a:buChar char="-"/>
            </a:pPr>
            <a:r>
              <a:rPr lang="fr-FR" baseline="0" dirty="0" smtClean="0"/>
              <a:t>Des joints </a:t>
            </a:r>
            <a:r>
              <a:rPr lang="fr-FR" baseline="0" dirty="0" err="1" smtClean="0"/>
              <a:t>affleurants</a:t>
            </a:r>
            <a:r>
              <a:rPr lang="fr-FR" baseline="0" dirty="0" smtClean="0"/>
              <a:t> permettant une installation du conduit sans ébavurage </a:t>
            </a:r>
          </a:p>
          <a:p>
            <a:pPr marL="171450" indent="-171450">
              <a:buFontTx/>
              <a:buChar char="-"/>
            </a:pPr>
            <a:r>
              <a:rPr lang="fr-FR" baseline="0" dirty="0" smtClean="0"/>
              <a:t>Le témoin de position, l’indicateur de sertissage assure le sertissage du raccord et si jamais cela a été malgré tout oublié : la sécurité non serti, non étanche, assure dès la mise en service d’une installation non fiable</a:t>
            </a:r>
          </a:p>
          <a:p>
            <a:endParaRPr lang="fr-FR" dirty="0"/>
          </a:p>
        </p:txBody>
      </p:sp>
      <p:sp>
        <p:nvSpPr>
          <p:cNvPr id="4" name="Espace réservé du numéro de diapositive 3"/>
          <p:cNvSpPr>
            <a:spLocks noGrp="1"/>
          </p:cNvSpPr>
          <p:nvPr>
            <p:ph type="sldNum" sz="quarter" idx="10"/>
          </p:nvPr>
        </p:nvSpPr>
        <p:spPr/>
        <p:txBody>
          <a:bodyPr/>
          <a:lstStyle/>
          <a:p>
            <a:fld id="{E4374961-265E-46E4-9685-F0DDEBBAA546}" type="slidenum">
              <a:rPr lang="en-GB" smtClean="0"/>
              <a:t>6</a:t>
            </a:fld>
            <a:endParaRPr lang="en-GB" dirty="0"/>
          </a:p>
        </p:txBody>
      </p:sp>
    </p:spTree>
    <p:extLst>
      <p:ext uri="{BB962C8B-B14F-4D97-AF65-F5344CB8AC3E}">
        <p14:creationId xmlns:p14="http://schemas.microsoft.com/office/powerpoint/2010/main" val="2483252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Efficace</a:t>
            </a:r>
          </a:p>
          <a:p>
            <a:r>
              <a:rPr lang="fr-FR" sz="900" kern="1200" baseline="0" dirty="0" smtClean="0">
                <a:solidFill>
                  <a:schemeClr val="tx1"/>
                </a:solidFill>
                <a:latin typeface="+mn-lt"/>
                <a:ea typeface="+mn-ea"/>
                <a:cs typeface="+mn-cs"/>
              </a:rPr>
              <a:t>Le design du raccord est spécialement conçu pour limiter les pertes de charges. Jusqu’à 60% de pertes de charge en moins, cela permet de faciliter le dimensionnement des projets et de s’assurer d’une installation optimum pour l’utilisateur</a:t>
            </a:r>
          </a:p>
          <a:p>
            <a:r>
              <a:rPr lang="fr-FR" dirty="0" smtClean="0"/>
              <a:t>Une installation rapide en</a:t>
            </a:r>
            <a:r>
              <a:rPr lang="fr-FR" baseline="0" dirty="0" smtClean="0"/>
              <a:t> 3 temps sans nécessité d’ébavurer</a:t>
            </a:r>
          </a:p>
          <a:p>
            <a:r>
              <a:rPr lang="fr-FR" baseline="0" dirty="0" smtClean="0"/>
              <a:t>Les tubes restent repositionnables après sertissage pour une installation moins </a:t>
            </a:r>
            <a:r>
              <a:rPr lang="fr-FR" baseline="0" dirty="0" err="1" smtClean="0"/>
              <a:t>ocntraignante</a:t>
            </a:r>
            <a:endParaRPr lang="fr-FR" baseline="0" dirty="0" smtClean="0"/>
          </a:p>
          <a:p>
            <a:endParaRPr lang="fr-FR" baseline="0"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E4374961-265E-46E4-9685-F0DDEBBAA546}" type="slidenum">
              <a:rPr lang="en-GB" smtClean="0"/>
              <a:t>7</a:t>
            </a:fld>
            <a:endParaRPr lang="en-GB" dirty="0"/>
          </a:p>
        </p:txBody>
      </p:sp>
    </p:spTree>
    <p:extLst>
      <p:ext uri="{BB962C8B-B14F-4D97-AF65-F5344CB8AC3E}">
        <p14:creationId xmlns:p14="http://schemas.microsoft.com/office/powerpoint/2010/main" val="1797214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Smart</a:t>
            </a:r>
          </a:p>
          <a:p>
            <a:r>
              <a:rPr lang="fr-FR" sz="900" kern="1200" baseline="0" dirty="0" smtClean="0">
                <a:solidFill>
                  <a:schemeClr val="tx1"/>
                </a:solidFill>
                <a:latin typeface="+mn-lt"/>
                <a:ea typeface="+mn-ea"/>
                <a:cs typeface="+mn-cs"/>
              </a:rPr>
              <a:t>Un raccord intelligent tout en garantissant de « belles » installations :</a:t>
            </a:r>
          </a:p>
          <a:p>
            <a:pPr marL="171450" indent="-171450">
              <a:buFontTx/>
              <a:buChar char="-"/>
            </a:pPr>
            <a:r>
              <a:rPr lang="fr-FR" sz="900" kern="1200" baseline="0" dirty="0" smtClean="0">
                <a:solidFill>
                  <a:schemeClr val="tx1"/>
                </a:solidFill>
                <a:latin typeface="+mn-lt"/>
                <a:ea typeface="+mn-ea"/>
                <a:cs typeface="+mn-cs"/>
              </a:rPr>
              <a:t>Un raccord étamé qui permet de résister encore mieux à la corrosion tout en permettant un </a:t>
            </a:r>
            <a:r>
              <a:rPr lang="fr-FR" sz="900" kern="1200" baseline="0" dirty="0" err="1" smtClean="0">
                <a:solidFill>
                  <a:schemeClr val="tx1"/>
                </a:solidFill>
                <a:latin typeface="+mn-lt"/>
                <a:ea typeface="+mn-ea"/>
                <a:cs typeface="+mn-cs"/>
              </a:rPr>
              <a:t>homogéniété</a:t>
            </a:r>
            <a:r>
              <a:rPr lang="fr-FR" sz="900" kern="1200" baseline="0" dirty="0" smtClean="0">
                <a:solidFill>
                  <a:schemeClr val="tx1"/>
                </a:solidFill>
                <a:latin typeface="+mn-lt"/>
                <a:ea typeface="+mn-ea"/>
                <a:cs typeface="+mn-cs"/>
              </a:rPr>
              <a:t> de couleur de l’installation</a:t>
            </a:r>
          </a:p>
          <a:p>
            <a:pPr marL="171450" indent="-171450">
              <a:buFontTx/>
              <a:buChar char="-"/>
            </a:pPr>
            <a:r>
              <a:rPr lang="fr-FR" sz="900" kern="1200" baseline="0" dirty="0" smtClean="0">
                <a:solidFill>
                  <a:schemeClr val="tx1"/>
                </a:solidFill>
                <a:latin typeface="+mn-lt"/>
                <a:ea typeface="+mn-ea"/>
                <a:cs typeface="+mn-cs"/>
              </a:rPr>
              <a:t>Un raccord très visible chez le distributeur, avec un diamètre lisible et coloré.</a:t>
            </a:r>
          </a:p>
          <a:p>
            <a:pPr marL="171450" indent="-171450">
              <a:buFontTx/>
              <a:buChar char="-"/>
            </a:pPr>
            <a:r>
              <a:rPr lang="fr-FR" sz="900" kern="1200" baseline="0" dirty="0" smtClean="0">
                <a:solidFill>
                  <a:schemeClr val="tx1"/>
                </a:solidFill>
                <a:latin typeface="+mn-lt"/>
                <a:ea typeface="+mn-ea"/>
                <a:cs typeface="+mn-cs"/>
              </a:rPr>
              <a:t>Un QR code qui permet via son smartphone d’accéder facilement au guide d’installation, à la gamme disponible…</a:t>
            </a:r>
          </a:p>
          <a:p>
            <a:pPr marL="0" indent="0">
              <a:buFontTx/>
              <a:buNone/>
            </a:pPr>
            <a:endParaRPr lang="fr-FR" sz="900" kern="1200" baseline="0" dirty="0" smtClean="0">
              <a:solidFill>
                <a:schemeClr val="tx1"/>
              </a:solidFill>
              <a:latin typeface="+mn-lt"/>
              <a:ea typeface="+mn-ea"/>
              <a:cs typeface="+mn-cs"/>
            </a:endParaRPr>
          </a:p>
          <a:p>
            <a:pPr marL="0" indent="0">
              <a:buFontTx/>
              <a:buNone/>
            </a:pPr>
            <a:r>
              <a:rPr lang="fr-FR" sz="900" kern="1200" baseline="0" dirty="0" smtClean="0">
                <a:solidFill>
                  <a:schemeClr val="tx1"/>
                </a:solidFill>
                <a:latin typeface="+mn-lt"/>
                <a:ea typeface="+mn-ea"/>
                <a:cs typeface="+mn-cs"/>
              </a:rPr>
              <a:t>Enfin, ce </a:t>
            </a:r>
            <a:r>
              <a:rPr lang="fr-FR" sz="900" kern="1200" baseline="0" dirty="0" err="1" smtClean="0">
                <a:solidFill>
                  <a:schemeClr val="tx1"/>
                </a:solidFill>
                <a:latin typeface="+mn-lt"/>
                <a:ea typeface="+mn-ea"/>
                <a:cs typeface="+mn-cs"/>
              </a:rPr>
              <a:t>reaccord</a:t>
            </a:r>
            <a:r>
              <a:rPr lang="fr-FR" sz="900" kern="1200" baseline="0" dirty="0" smtClean="0">
                <a:solidFill>
                  <a:schemeClr val="tx1"/>
                </a:solidFill>
                <a:latin typeface="+mn-lt"/>
                <a:ea typeface="+mn-ea"/>
                <a:cs typeface="+mn-cs"/>
              </a:rPr>
              <a:t> est 100% compatible avec tous les conduits, raccords et outillage actuel. Pas besoin de faire évoluer tout son stock ou son outillage !</a:t>
            </a:r>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E4374961-265E-46E4-9685-F0DDEBBAA546}" type="slidenum">
              <a:rPr lang="en-GB" smtClean="0"/>
              <a:t>8</a:t>
            </a:fld>
            <a:endParaRPr lang="en-GB" dirty="0"/>
          </a:p>
        </p:txBody>
      </p:sp>
    </p:spTree>
    <p:extLst>
      <p:ext uri="{BB962C8B-B14F-4D97-AF65-F5344CB8AC3E}">
        <p14:creationId xmlns:p14="http://schemas.microsoft.com/office/powerpoint/2010/main" val="3446394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Du diamètre 63 au diamètre 110 nous proposons actuellement des raccords</a:t>
            </a:r>
            <a:r>
              <a:rPr lang="fr-FR" baseline="0" dirty="0" smtClean="0"/>
              <a:t> Riser permettant une grande facilité de pose grâce à son système modulaire.</a:t>
            </a:r>
          </a:p>
          <a:p>
            <a:endParaRPr lang="fr-FR" baseline="0" dirty="0" smtClean="0"/>
          </a:p>
          <a:p>
            <a:r>
              <a:rPr lang="fr-FR" baseline="0" dirty="0" smtClean="0"/>
              <a:t>En complément et en réponse à une demande marché, nous étendons la gamme des raccords PPSU 40-50 aux diamètres 63 et 75 (disponibilité septembre). </a:t>
            </a:r>
          </a:p>
          <a:p>
            <a:pPr marL="171450" indent="-171450">
              <a:buFontTx/>
              <a:buChar char="-"/>
            </a:pPr>
            <a:r>
              <a:rPr lang="fr-FR" baseline="0" dirty="0" smtClean="0"/>
              <a:t>En PPSU pour les manchons, tés et coudes</a:t>
            </a:r>
          </a:p>
          <a:p>
            <a:pPr marL="171450" indent="-171450">
              <a:buFontTx/>
              <a:buChar char="-"/>
            </a:pPr>
            <a:r>
              <a:rPr lang="fr-FR" baseline="0" dirty="0" smtClean="0"/>
              <a:t>En Laiton DR pour une </a:t>
            </a:r>
            <a:r>
              <a:rPr lang="fr-FR" baseline="0" dirty="0" err="1" smtClean="0"/>
              <a:t>connection</a:t>
            </a:r>
            <a:r>
              <a:rPr lang="fr-FR" baseline="0" dirty="0" smtClean="0"/>
              <a:t> optimale pour les raccords mâles filetés</a:t>
            </a:r>
            <a:endParaRPr lang="fr-FR" dirty="0"/>
          </a:p>
        </p:txBody>
      </p:sp>
      <p:sp>
        <p:nvSpPr>
          <p:cNvPr id="4" name="Espace réservé du numéro de diapositive 3"/>
          <p:cNvSpPr>
            <a:spLocks noGrp="1"/>
          </p:cNvSpPr>
          <p:nvPr>
            <p:ph type="sldNum" sz="quarter" idx="10"/>
          </p:nvPr>
        </p:nvSpPr>
        <p:spPr/>
        <p:txBody>
          <a:bodyPr/>
          <a:lstStyle/>
          <a:p>
            <a:fld id="{E4374961-265E-46E4-9685-F0DDEBBAA546}" type="slidenum">
              <a:rPr lang="en-GB" smtClean="0"/>
              <a:t>9</a:t>
            </a:fld>
            <a:endParaRPr lang="en-GB" dirty="0"/>
          </a:p>
        </p:txBody>
      </p:sp>
    </p:spTree>
    <p:extLst>
      <p:ext uri="{BB962C8B-B14F-4D97-AF65-F5344CB8AC3E}">
        <p14:creationId xmlns:p14="http://schemas.microsoft.com/office/powerpoint/2010/main" val="27178851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
    <p:spTree>
      <p:nvGrpSpPr>
        <p:cNvPr id="1" name=""/>
        <p:cNvGrpSpPr/>
        <p:nvPr/>
      </p:nvGrpSpPr>
      <p:grpSpPr>
        <a:xfrm>
          <a:off x="0" y="0"/>
          <a:ext cx="0" cy="0"/>
          <a:chOff x="0" y="0"/>
          <a:chExt cx="0" cy="0"/>
        </a:xfrm>
      </p:grpSpPr>
      <p:pic>
        <p:nvPicPr>
          <p:cNvPr id="6" name="Bildplatzhalter 4"/>
          <p:cNvPicPr>
            <a:picLocks noChangeAspect="1"/>
          </p:cNvPicPr>
          <p:nvPr userDrawn="1"/>
        </p:nvPicPr>
        <p:blipFill rotWithShape="1">
          <a:blip r:embed="rId2" cstate="screen">
            <a:extLst>
              <a:ext uri="{28A0092B-C50C-407E-A947-70E740481C1C}">
                <a14:useLocalDpi xmlns:a14="http://schemas.microsoft.com/office/drawing/2010/main"/>
              </a:ext>
            </a:extLst>
          </a:blip>
          <a:srcRect r="-43"/>
          <a:stretch/>
        </p:blipFill>
        <p:spPr>
          <a:xfrm>
            <a:off x="-11113" y="0"/>
            <a:ext cx="9155113" cy="5143500"/>
          </a:xfrm>
          <a:prstGeom prst="rect">
            <a:avLst/>
          </a:prstGeom>
        </p:spPr>
      </p:pic>
      <p:pic>
        <p:nvPicPr>
          <p:cNvPr id="9" name="Grafik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05316" y="339502"/>
            <a:ext cx="1762422" cy="435756"/>
          </a:xfrm>
          <a:prstGeom prst="rect">
            <a:avLst/>
          </a:prstGeom>
        </p:spPr>
      </p:pic>
      <p:sp>
        <p:nvSpPr>
          <p:cNvPr id="10" name="Titel 1"/>
          <p:cNvSpPr>
            <a:spLocks noGrp="1"/>
          </p:cNvSpPr>
          <p:nvPr>
            <p:ph type="ctrTitle" hasCustomPrompt="1"/>
          </p:nvPr>
        </p:nvSpPr>
        <p:spPr>
          <a:xfrm>
            <a:off x="576001" y="854615"/>
            <a:ext cx="7991737" cy="1231549"/>
          </a:xfrm>
        </p:spPr>
        <p:txBody>
          <a:bodyPr bIns="0" anchor="b" anchorCtr="0">
            <a:normAutofit/>
          </a:bodyPr>
          <a:lstStyle>
            <a:lvl1pPr>
              <a:lnSpc>
                <a:spcPct val="90000"/>
              </a:lnSpc>
              <a:defRPr sz="3996" b="1">
                <a:solidFill>
                  <a:schemeClr val="bg1"/>
                </a:solidFill>
              </a:defRPr>
            </a:lvl1pPr>
          </a:lstStyle>
          <a:p>
            <a:r>
              <a:rPr lang="en-GB" noProof="0" dirty="0" smtClean="0"/>
              <a:t>Click to add the title of your presentation</a:t>
            </a:r>
            <a:endParaRPr lang="en-GB" noProof="0" dirty="0"/>
          </a:p>
        </p:txBody>
      </p:sp>
      <p:sp>
        <p:nvSpPr>
          <p:cNvPr id="11" name="Untertitel 2"/>
          <p:cNvSpPr>
            <a:spLocks noGrp="1"/>
          </p:cNvSpPr>
          <p:nvPr>
            <p:ph type="subTitle" idx="1" hasCustomPrompt="1"/>
          </p:nvPr>
        </p:nvSpPr>
        <p:spPr>
          <a:xfrm>
            <a:off x="576000" y="2139433"/>
            <a:ext cx="7991738" cy="1584445"/>
          </a:xfrm>
          <a:prstGeom prst="rect">
            <a:avLst/>
          </a:prstGeom>
        </p:spPr>
        <p:txBody>
          <a:bodyPr/>
          <a:lstStyle>
            <a:lvl1pPr marL="0" marR="0" indent="0" algn="l" defTabSz="456789" rtl="0" eaLnBrk="1" fontAlgn="auto" latinLnBrk="0" hangingPunct="1">
              <a:lnSpc>
                <a:spcPct val="90000"/>
              </a:lnSpc>
              <a:spcBef>
                <a:spcPts val="0"/>
              </a:spcBef>
              <a:spcAft>
                <a:spcPts val="0"/>
              </a:spcAft>
              <a:buClr>
                <a:schemeClr val="bg2"/>
              </a:buClr>
              <a:buSzTx/>
              <a:buFont typeface="Wingdings" panose="05000000000000000000" pitchFamily="2" charset="2"/>
              <a:buNone/>
              <a:tabLst/>
              <a:defRPr sz="1599">
                <a:solidFill>
                  <a:schemeClr val="bg1"/>
                </a:solidFill>
              </a:defRPr>
            </a:lvl1pPr>
            <a:lvl2pPr marL="456789" indent="0" algn="ctr">
              <a:buNone/>
              <a:defRPr>
                <a:solidFill>
                  <a:schemeClr val="tx1">
                    <a:tint val="75000"/>
                  </a:schemeClr>
                </a:solidFill>
              </a:defRPr>
            </a:lvl2pPr>
            <a:lvl3pPr marL="913577" indent="0" algn="ctr">
              <a:buNone/>
              <a:defRPr>
                <a:solidFill>
                  <a:schemeClr val="tx1">
                    <a:tint val="75000"/>
                  </a:schemeClr>
                </a:solidFill>
              </a:defRPr>
            </a:lvl3pPr>
            <a:lvl4pPr marL="1370366" indent="0" algn="ctr">
              <a:buNone/>
              <a:defRPr>
                <a:solidFill>
                  <a:schemeClr val="tx1">
                    <a:tint val="75000"/>
                  </a:schemeClr>
                </a:solidFill>
              </a:defRPr>
            </a:lvl4pPr>
            <a:lvl5pPr marL="1827154" indent="0" algn="ctr">
              <a:buNone/>
              <a:defRPr>
                <a:solidFill>
                  <a:schemeClr val="tx1">
                    <a:tint val="75000"/>
                  </a:schemeClr>
                </a:solidFill>
              </a:defRPr>
            </a:lvl5pPr>
            <a:lvl6pPr marL="2283943" indent="0" algn="ctr">
              <a:buNone/>
              <a:defRPr>
                <a:solidFill>
                  <a:schemeClr val="tx1">
                    <a:tint val="75000"/>
                  </a:schemeClr>
                </a:solidFill>
              </a:defRPr>
            </a:lvl6pPr>
            <a:lvl7pPr marL="2740731" indent="0" algn="ctr">
              <a:buNone/>
              <a:defRPr>
                <a:solidFill>
                  <a:schemeClr val="tx1">
                    <a:tint val="75000"/>
                  </a:schemeClr>
                </a:solidFill>
              </a:defRPr>
            </a:lvl7pPr>
            <a:lvl8pPr marL="3197520" indent="0" algn="ctr">
              <a:buNone/>
              <a:defRPr>
                <a:solidFill>
                  <a:schemeClr val="tx1">
                    <a:tint val="75000"/>
                  </a:schemeClr>
                </a:solidFill>
              </a:defRPr>
            </a:lvl8pPr>
            <a:lvl9pPr marL="3654308" indent="0" algn="ctr">
              <a:buNone/>
              <a:defRPr>
                <a:solidFill>
                  <a:schemeClr val="tx1">
                    <a:tint val="75000"/>
                  </a:schemeClr>
                </a:solidFill>
              </a:defRPr>
            </a:lvl9pPr>
          </a:lstStyle>
          <a:p>
            <a:r>
              <a:rPr lang="en-GB" noProof="0" dirty="0" smtClean="0"/>
              <a:t>Click to add speaker name, date, and additional information</a:t>
            </a:r>
            <a:endParaRPr lang="en-GB" noProof="0" dirty="0"/>
          </a:p>
        </p:txBody>
      </p:sp>
    </p:spTree>
    <p:extLst>
      <p:ext uri="{BB962C8B-B14F-4D97-AF65-F5344CB8AC3E}">
        <p14:creationId xmlns:p14="http://schemas.microsoft.com/office/powerpoint/2010/main" val="2733557265"/>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1/2 &amp; 1/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noProof="0" dirty="0" smtClean="0"/>
              <a:t>Click to add a heading</a:t>
            </a:r>
            <a:endParaRPr lang="en-GB" noProof="0" dirty="0"/>
          </a:p>
        </p:txBody>
      </p:sp>
      <p:sp>
        <p:nvSpPr>
          <p:cNvPr id="6" name="Text Placeholder 5"/>
          <p:cNvSpPr>
            <a:spLocks noGrp="1"/>
          </p:cNvSpPr>
          <p:nvPr>
            <p:ph type="body" sz="quarter" idx="12" hasCustomPrompt="1"/>
          </p:nvPr>
        </p:nvSpPr>
        <p:spPr>
          <a:xfrm>
            <a:off x="574675" y="1246981"/>
            <a:ext cx="3925888" cy="3304382"/>
          </a:xfrm>
        </p:spPr>
        <p:txBody>
          <a:bodyPr/>
          <a:lstStyle/>
          <a:p>
            <a:pPr lvl="0"/>
            <a:r>
              <a:rPr lang="en-GB" noProof="0" dirty="0" smtClean="0"/>
              <a:t>Click to add text (use „Indent“-Button or SHIFT + ALT + → for lists and subheadings)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7" name="Text Placeholder 5"/>
          <p:cNvSpPr>
            <a:spLocks noGrp="1"/>
          </p:cNvSpPr>
          <p:nvPr>
            <p:ph type="body" sz="quarter" idx="13" hasCustomPrompt="1"/>
          </p:nvPr>
        </p:nvSpPr>
        <p:spPr>
          <a:xfrm>
            <a:off x="4643437" y="1246981"/>
            <a:ext cx="3925887" cy="3304381"/>
          </a:xfrm>
        </p:spPr>
        <p:txBody>
          <a:bodyPr/>
          <a:lstStyle/>
          <a:p>
            <a:pPr lvl="0"/>
            <a:r>
              <a:rPr lang="en-GB" noProof="0" dirty="0" smtClean="0"/>
              <a:t>Click to add text (use „Indent“-Button or SHIFT + ALT + → for lists and subheadings)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9" name="Date Placeholder 2"/>
          <p:cNvSpPr>
            <a:spLocks noGrp="1"/>
          </p:cNvSpPr>
          <p:nvPr>
            <p:ph type="dt" sz="half" idx="10"/>
          </p:nvPr>
        </p:nvSpPr>
        <p:spPr>
          <a:xfrm>
            <a:off x="865679" y="4702969"/>
            <a:ext cx="1092662" cy="150971"/>
          </a:xfrm>
          <a:prstGeom prst="rect">
            <a:avLst/>
          </a:prstGeom>
        </p:spPr>
        <p:txBody>
          <a:bodyPr anchor="ctr" anchorCtr="0"/>
          <a:lstStyle>
            <a:lvl1pPr algn="l">
              <a:defRPr lang="en-US" sz="800" kern="1200" smtClean="0">
                <a:solidFill>
                  <a:schemeClr val="bg1"/>
                </a:solidFill>
                <a:latin typeface="+mn-lt"/>
                <a:ea typeface="+mn-ea"/>
                <a:cs typeface="+mn-cs"/>
              </a:defRPr>
            </a:lvl1pPr>
          </a:lstStyle>
          <a:p>
            <a:pPr algn="ctr"/>
            <a:fld id="{D4C9FB8A-82DB-4A60-9BFC-48ACF4DD0416}" type="datetime4">
              <a:rPr lang="en-GB" smtClean="0"/>
              <a:t>06 March 2019</a:t>
            </a:fld>
            <a:endParaRPr lang="en-GB" dirty="0"/>
          </a:p>
        </p:txBody>
      </p:sp>
      <p:sp>
        <p:nvSpPr>
          <p:cNvPr id="10" name="Footer Placeholder 3"/>
          <p:cNvSpPr>
            <a:spLocks noGrp="1"/>
          </p:cNvSpPr>
          <p:nvPr>
            <p:ph type="ftr" sz="quarter" idx="11"/>
          </p:nvPr>
        </p:nvSpPr>
        <p:spPr>
          <a:xfrm>
            <a:off x="2578823" y="4702969"/>
            <a:ext cx="3791656" cy="151210"/>
          </a:xfrm>
          <a:prstGeom prst="rect">
            <a:avLst/>
          </a:prstGeom>
        </p:spPr>
        <p:txBody>
          <a:bodyPr anchor="ctr" anchorCtr="0"/>
          <a:lstStyle/>
          <a:p>
            <a:r>
              <a:rPr lang="en-GB" sz="800" noProof="1" smtClean="0">
                <a:solidFill>
                  <a:schemeClr val="bg1"/>
                </a:solidFill>
              </a:rPr>
              <a:t>Sample slide library</a:t>
            </a:r>
            <a:endParaRPr lang="en-GB" sz="800" noProof="1">
              <a:solidFill>
                <a:schemeClr val="bg1"/>
              </a:solidFill>
            </a:endParaRPr>
          </a:p>
        </p:txBody>
      </p:sp>
    </p:spTree>
    <p:extLst>
      <p:ext uri="{BB962C8B-B14F-4D97-AF65-F5344CB8AC3E}">
        <p14:creationId xmlns:p14="http://schemas.microsoft.com/office/powerpoint/2010/main" val="420463664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1/2 &amp; Content 1/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4675" y="268289"/>
            <a:ext cx="7994254" cy="827086"/>
          </a:xfrm>
        </p:spPr>
        <p:txBody>
          <a:bodyPr/>
          <a:lstStyle>
            <a:lvl1pPr>
              <a:defRPr/>
            </a:lvl1pPr>
          </a:lstStyle>
          <a:p>
            <a:r>
              <a:rPr lang="en-GB" noProof="0" dirty="0" smtClean="0"/>
              <a:t>Click to add a heading</a:t>
            </a:r>
            <a:endParaRPr lang="en-GB" noProof="0" dirty="0"/>
          </a:p>
        </p:txBody>
      </p:sp>
      <p:sp>
        <p:nvSpPr>
          <p:cNvPr id="6" name="Text Placeholder 5"/>
          <p:cNvSpPr>
            <a:spLocks noGrp="1"/>
          </p:cNvSpPr>
          <p:nvPr>
            <p:ph type="body" sz="quarter" idx="12" hasCustomPrompt="1"/>
          </p:nvPr>
        </p:nvSpPr>
        <p:spPr>
          <a:xfrm>
            <a:off x="574675" y="1246980"/>
            <a:ext cx="3925888" cy="3304383"/>
          </a:xfrm>
        </p:spPr>
        <p:txBody>
          <a:bodyPr/>
          <a:lstStyle/>
          <a:p>
            <a:pPr lvl="0"/>
            <a:r>
              <a:rPr lang="en-GB" noProof="0" dirty="0" smtClean="0"/>
              <a:t>Click to add text (use „Indent“-Button or SHIFT + ALT + → for lists and subheadings)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7" name="Picture Placeholder 6"/>
          <p:cNvSpPr>
            <a:spLocks noGrp="1"/>
          </p:cNvSpPr>
          <p:nvPr>
            <p:ph type="pic" sz="quarter" idx="13" hasCustomPrompt="1"/>
          </p:nvPr>
        </p:nvSpPr>
        <p:spPr>
          <a:xfrm>
            <a:off x="4643438" y="1246982"/>
            <a:ext cx="3925887" cy="3304382"/>
          </a:xfrm>
          <a:solidFill>
            <a:schemeClr val="bg1"/>
          </a:solidFill>
        </p:spPr>
        <p:txBody>
          <a:bodyPr anchor="ctr" anchorCtr="0"/>
          <a:lstStyle>
            <a:lvl1pPr algn="ctr">
              <a:defRPr>
                <a:solidFill>
                  <a:schemeClr val="bg1">
                    <a:lumMod val="75000"/>
                  </a:schemeClr>
                </a:solidFill>
              </a:defRPr>
            </a:lvl1pPr>
          </a:lstStyle>
          <a:p>
            <a:r>
              <a:rPr lang="de-DE" smtClean="0"/>
              <a:t>Image placeholder</a:t>
            </a:r>
            <a:br>
              <a:rPr lang="de-DE" smtClean="0"/>
            </a:br>
            <a:r>
              <a:rPr lang="de-DE" smtClean="0"/>
              <a:t>(drag &amp; drop picture onto this space)</a:t>
            </a:r>
            <a:endParaRPr lang="en-GB" dirty="0"/>
          </a:p>
        </p:txBody>
      </p:sp>
      <p:sp>
        <p:nvSpPr>
          <p:cNvPr id="9" name="Date Placeholder 2"/>
          <p:cNvSpPr>
            <a:spLocks noGrp="1"/>
          </p:cNvSpPr>
          <p:nvPr>
            <p:ph type="dt" sz="half" idx="10"/>
          </p:nvPr>
        </p:nvSpPr>
        <p:spPr>
          <a:xfrm>
            <a:off x="865679" y="4702969"/>
            <a:ext cx="1092662" cy="150971"/>
          </a:xfrm>
          <a:prstGeom prst="rect">
            <a:avLst/>
          </a:prstGeom>
        </p:spPr>
        <p:txBody>
          <a:bodyPr anchor="ctr" anchorCtr="0"/>
          <a:lstStyle>
            <a:lvl1pPr algn="l">
              <a:defRPr lang="en-US" sz="800" kern="1200" smtClean="0">
                <a:solidFill>
                  <a:schemeClr val="bg1"/>
                </a:solidFill>
                <a:latin typeface="+mn-lt"/>
                <a:ea typeface="+mn-ea"/>
                <a:cs typeface="+mn-cs"/>
              </a:defRPr>
            </a:lvl1pPr>
          </a:lstStyle>
          <a:p>
            <a:pPr algn="ctr"/>
            <a:fld id="{CB8714F8-E1AC-4DDA-B19F-EA10AFA51949}" type="datetime4">
              <a:rPr lang="en-GB" smtClean="0"/>
              <a:t>06 March 2019</a:t>
            </a:fld>
            <a:endParaRPr lang="en-GB" dirty="0"/>
          </a:p>
        </p:txBody>
      </p:sp>
      <p:sp>
        <p:nvSpPr>
          <p:cNvPr id="10" name="Footer Placeholder 3"/>
          <p:cNvSpPr>
            <a:spLocks noGrp="1"/>
          </p:cNvSpPr>
          <p:nvPr>
            <p:ph type="ftr" sz="quarter" idx="11"/>
          </p:nvPr>
        </p:nvSpPr>
        <p:spPr>
          <a:xfrm>
            <a:off x="2578823" y="4702969"/>
            <a:ext cx="3791656" cy="151210"/>
          </a:xfrm>
          <a:prstGeom prst="rect">
            <a:avLst/>
          </a:prstGeom>
        </p:spPr>
        <p:txBody>
          <a:bodyPr anchor="ctr" anchorCtr="0"/>
          <a:lstStyle/>
          <a:p>
            <a:r>
              <a:rPr lang="en-GB" sz="800" noProof="1" smtClean="0">
                <a:solidFill>
                  <a:schemeClr val="bg1"/>
                </a:solidFill>
              </a:rPr>
              <a:t>Sample slide library</a:t>
            </a:r>
            <a:endParaRPr lang="en-GB" sz="800" noProof="1">
              <a:solidFill>
                <a:schemeClr val="bg1"/>
              </a:solidFill>
            </a:endParaRPr>
          </a:p>
        </p:txBody>
      </p:sp>
    </p:spTree>
    <p:extLst>
      <p:ext uri="{BB962C8B-B14F-4D97-AF65-F5344CB8AC3E}">
        <p14:creationId xmlns:p14="http://schemas.microsoft.com/office/powerpoint/2010/main" val="84811149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1/2 + 2x 1/4">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noProof="0" dirty="0" smtClean="0"/>
              <a:t>Click</a:t>
            </a:r>
            <a:r>
              <a:rPr lang="en-US" dirty="0" smtClean="0"/>
              <a:t> to add a heading</a:t>
            </a:r>
            <a:endParaRPr lang="en-GB" dirty="0"/>
          </a:p>
        </p:txBody>
      </p:sp>
      <p:sp>
        <p:nvSpPr>
          <p:cNvPr id="7" name="Picture Placeholder 6"/>
          <p:cNvSpPr>
            <a:spLocks noGrp="1"/>
          </p:cNvSpPr>
          <p:nvPr>
            <p:ph type="pic" sz="quarter" idx="13" hasCustomPrompt="1"/>
          </p:nvPr>
        </p:nvSpPr>
        <p:spPr>
          <a:xfrm>
            <a:off x="4643439" y="1246982"/>
            <a:ext cx="1890000" cy="3304382"/>
          </a:xfrm>
          <a:solidFill>
            <a:schemeClr val="bg1"/>
          </a:solidFill>
        </p:spPr>
        <p:txBody>
          <a:bodyPr anchor="ctr" anchorCtr="0"/>
          <a:lstStyle>
            <a:lvl1pPr algn="ctr">
              <a:defRPr b="0">
                <a:solidFill>
                  <a:schemeClr val="bg1">
                    <a:lumMod val="75000"/>
                  </a:schemeClr>
                </a:solidFill>
              </a:defRPr>
            </a:lvl1pPr>
          </a:lstStyle>
          <a:p>
            <a:r>
              <a:rPr lang="de-DE" smtClean="0"/>
              <a:t>Image placeholder</a:t>
            </a:r>
            <a:br>
              <a:rPr lang="de-DE" smtClean="0"/>
            </a:br>
            <a:r>
              <a:rPr lang="de-DE" smtClean="0"/>
              <a:t>(drag &amp; drop picture onto this space)</a:t>
            </a:r>
            <a:endParaRPr lang="en-GB" dirty="0"/>
          </a:p>
        </p:txBody>
      </p:sp>
      <p:sp>
        <p:nvSpPr>
          <p:cNvPr id="8" name="Picture Placeholder 6"/>
          <p:cNvSpPr>
            <a:spLocks noGrp="1"/>
          </p:cNvSpPr>
          <p:nvPr>
            <p:ph type="pic" sz="quarter" idx="14" hasCustomPrompt="1"/>
          </p:nvPr>
        </p:nvSpPr>
        <p:spPr>
          <a:xfrm>
            <a:off x="6678929" y="1246982"/>
            <a:ext cx="1890000" cy="3304382"/>
          </a:xfrm>
          <a:solidFill>
            <a:schemeClr val="bg1"/>
          </a:solidFill>
        </p:spPr>
        <p:txBody>
          <a:bodyPr anchor="ctr" anchorCtr="0"/>
          <a:lstStyle>
            <a:lvl1pPr algn="ctr">
              <a:defRPr>
                <a:solidFill>
                  <a:schemeClr val="bg1">
                    <a:lumMod val="75000"/>
                  </a:schemeClr>
                </a:solidFill>
              </a:defRPr>
            </a:lvl1pPr>
          </a:lstStyle>
          <a:p>
            <a:r>
              <a:rPr lang="de-DE" smtClean="0"/>
              <a:t>Image placeholder</a:t>
            </a:r>
            <a:br>
              <a:rPr lang="de-DE" smtClean="0"/>
            </a:br>
            <a:r>
              <a:rPr lang="de-DE" smtClean="0"/>
              <a:t>(drag &amp; drop picture onto this space)</a:t>
            </a:r>
            <a:endParaRPr lang="en-GB" dirty="0"/>
          </a:p>
        </p:txBody>
      </p:sp>
      <p:sp>
        <p:nvSpPr>
          <p:cNvPr id="9" name="Picture Placeholder 6"/>
          <p:cNvSpPr>
            <a:spLocks noGrp="1"/>
          </p:cNvSpPr>
          <p:nvPr>
            <p:ph type="pic" sz="quarter" idx="15" hasCustomPrompt="1"/>
          </p:nvPr>
        </p:nvSpPr>
        <p:spPr>
          <a:xfrm>
            <a:off x="574675" y="1246981"/>
            <a:ext cx="3925888" cy="3304381"/>
          </a:xfrm>
          <a:solidFill>
            <a:schemeClr val="bg1"/>
          </a:solidFill>
        </p:spPr>
        <p:txBody>
          <a:bodyPr anchor="ctr" anchorCtr="0"/>
          <a:lstStyle>
            <a:lvl1pPr algn="ctr">
              <a:defRPr>
                <a:solidFill>
                  <a:schemeClr val="bg1">
                    <a:lumMod val="75000"/>
                  </a:schemeClr>
                </a:solidFill>
              </a:defRPr>
            </a:lvl1pPr>
          </a:lstStyle>
          <a:p>
            <a:r>
              <a:rPr lang="de-DE" smtClean="0"/>
              <a:t>Image placeholder</a:t>
            </a:r>
            <a:br>
              <a:rPr lang="de-DE" smtClean="0"/>
            </a:br>
            <a:r>
              <a:rPr lang="de-DE" smtClean="0"/>
              <a:t>(drag &amp; drop picture onto this space)</a:t>
            </a:r>
            <a:endParaRPr lang="en-GB" dirty="0"/>
          </a:p>
        </p:txBody>
      </p:sp>
      <p:sp>
        <p:nvSpPr>
          <p:cNvPr id="11" name="Date Placeholder 2"/>
          <p:cNvSpPr>
            <a:spLocks noGrp="1"/>
          </p:cNvSpPr>
          <p:nvPr>
            <p:ph type="dt" sz="half" idx="10"/>
          </p:nvPr>
        </p:nvSpPr>
        <p:spPr>
          <a:xfrm>
            <a:off x="865679" y="4702969"/>
            <a:ext cx="1092662" cy="150971"/>
          </a:xfrm>
          <a:prstGeom prst="rect">
            <a:avLst/>
          </a:prstGeom>
        </p:spPr>
        <p:txBody>
          <a:bodyPr anchor="ctr" anchorCtr="0"/>
          <a:lstStyle>
            <a:lvl1pPr algn="l">
              <a:defRPr lang="en-US" sz="800" kern="1200" smtClean="0">
                <a:solidFill>
                  <a:schemeClr val="bg1"/>
                </a:solidFill>
                <a:latin typeface="+mn-lt"/>
                <a:ea typeface="+mn-ea"/>
                <a:cs typeface="+mn-cs"/>
              </a:defRPr>
            </a:lvl1pPr>
          </a:lstStyle>
          <a:p>
            <a:pPr algn="ctr"/>
            <a:fld id="{16A7E167-8457-4F62-88D9-8ED284867D96}" type="datetime4">
              <a:rPr lang="en-GB" smtClean="0"/>
              <a:t>06 March 2019</a:t>
            </a:fld>
            <a:endParaRPr lang="en-GB" dirty="0"/>
          </a:p>
        </p:txBody>
      </p:sp>
      <p:sp>
        <p:nvSpPr>
          <p:cNvPr id="12" name="Footer Placeholder 3"/>
          <p:cNvSpPr>
            <a:spLocks noGrp="1"/>
          </p:cNvSpPr>
          <p:nvPr>
            <p:ph type="ftr" sz="quarter" idx="11"/>
          </p:nvPr>
        </p:nvSpPr>
        <p:spPr>
          <a:xfrm>
            <a:off x="2578823" y="4702969"/>
            <a:ext cx="3791656" cy="151210"/>
          </a:xfrm>
          <a:prstGeom prst="rect">
            <a:avLst/>
          </a:prstGeom>
        </p:spPr>
        <p:txBody>
          <a:bodyPr anchor="ctr" anchorCtr="0"/>
          <a:lstStyle/>
          <a:p>
            <a:r>
              <a:rPr lang="en-GB" sz="800" noProof="1" smtClean="0">
                <a:solidFill>
                  <a:schemeClr val="bg1"/>
                </a:solidFill>
              </a:rPr>
              <a:t>Sample slide library</a:t>
            </a:r>
            <a:endParaRPr lang="en-GB" sz="800" noProof="1">
              <a:solidFill>
                <a:schemeClr val="bg1"/>
              </a:solidFill>
            </a:endParaRPr>
          </a:p>
        </p:txBody>
      </p:sp>
    </p:spTree>
    <p:extLst>
      <p:ext uri="{BB962C8B-B14F-4D97-AF65-F5344CB8AC3E}">
        <p14:creationId xmlns:p14="http://schemas.microsoft.com/office/powerpoint/2010/main" val="371738646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4x 1/4">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noProof="0" dirty="0" smtClean="0"/>
              <a:t>Click</a:t>
            </a:r>
            <a:r>
              <a:rPr lang="en-US" dirty="0" smtClean="0"/>
              <a:t> to add a heading</a:t>
            </a:r>
            <a:endParaRPr lang="en-GB" dirty="0"/>
          </a:p>
        </p:txBody>
      </p:sp>
      <p:sp>
        <p:nvSpPr>
          <p:cNvPr id="7" name="Picture Placeholder 6"/>
          <p:cNvSpPr>
            <a:spLocks noGrp="1"/>
          </p:cNvSpPr>
          <p:nvPr>
            <p:ph type="pic" sz="quarter" idx="13" hasCustomPrompt="1"/>
          </p:nvPr>
        </p:nvSpPr>
        <p:spPr>
          <a:xfrm>
            <a:off x="4643439" y="1246982"/>
            <a:ext cx="1890000" cy="3304382"/>
          </a:xfrm>
          <a:solidFill>
            <a:schemeClr val="bg1"/>
          </a:solidFill>
        </p:spPr>
        <p:txBody>
          <a:bodyPr anchor="ctr" anchorCtr="0"/>
          <a:lstStyle>
            <a:lvl1pPr algn="ctr">
              <a:defRPr b="0">
                <a:solidFill>
                  <a:schemeClr val="bg1">
                    <a:lumMod val="75000"/>
                  </a:schemeClr>
                </a:solidFill>
              </a:defRPr>
            </a:lvl1pPr>
          </a:lstStyle>
          <a:p>
            <a:r>
              <a:rPr lang="de-DE" smtClean="0"/>
              <a:t>Image placeholder</a:t>
            </a:r>
            <a:br>
              <a:rPr lang="de-DE" smtClean="0"/>
            </a:br>
            <a:r>
              <a:rPr lang="de-DE" smtClean="0"/>
              <a:t>(drag &amp; drop picture onto this space)</a:t>
            </a:r>
            <a:endParaRPr lang="en-GB" dirty="0"/>
          </a:p>
        </p:txBody>
      </p:sp>
      <p:sp>
        <p:nvSpPr>
          <p:cNvPr id="8" name="Picture Placeholder 6"/>
          <p:cNvSpPr>
            <a:spLocks noGrp="1"/>
          </p:cNvSpPr>
          <p:nvPr>
            <p:ph type="pic" sz="quarter" idx="14" hasCustomPrompt="1"/>
          </p:nvPr>
        </p:nvSpPr>
        <p:spPr>
          <a:xfrm>
            <a:off x="6678929" y="1246982"/>
            <a:ext cx="1890000" cy="3304382"/>
          </a:xfrm>
          <a:solidFill>
            <a:schemeClr val="bg1"/>
          </a:solidFill>
        </p:spPr>
        <p:txBody>
          <a:bodyPr anchor="ctr" anchorCtr="0"/>
          <a:lstStyle>
            <a:lvl1pPr algn="ctr">
              <a:defRPr>
                <a:solidFill>
                  <a:schemeClr val="bg1">
                    <a:lumMod val="75000"/>
                  </a:schemeClr>
                </a:solidFill>
              </a:defRPr>
            </a:lvl1pPr>
          </a:lstStyle>
          <a:p>
            <a:r>
              <a:rPr lang="de-DE" smtClean="0"/>
              <a:t>Image placeholder</a:t>
            </a:r>
            <a:br>
              <a:rPr lang="de-DE" smtClean="0"/>
            </a:br>
            <a:r>
              <a:rPr lang="de-DE" smtClean="0"/>
              <a:t>(drag &amp; drop picture onto this space)</a:t>
            </a:r>
            <a:endParaRPr lang="en-GB" dirty="0"/>
          </a:p>
        </p:txBody>
      </p:sp>
      <p:sp>
        <p:nvSpPr>
          <p:cNvPr id="11" name="Date Placeholder 2"/>
          <p:cNvSpPr>
            <a:spLocks noGrp="1"/>
          </p:cNvSpPr>
          <p:nvPr>
            <p:ph type="dt" sz="half" idx="10"/>
          </p:nvPr>
        </p:nvSpPr>
        <p:spPr>
          <a:xfrm>
            <a:off x="865679" y="4702969"/>
            <a:ext cx="1092662" cy="150971"/>
          </a:xfrm>
          <a:prstGeom prst="rect">
            <a:avLst/>
          </a:prstGeom>
        </p:spPr>
        <p:txBody>
          <a:bodyPr anchor="ctr" anchorCtr="0"/>
          <a:lstStyle>
            <a:lvl1pPr algn="l">
              <a:defRPr lang="en-US" sz="800" kern="1200" smtClean="0">
                <a:solidFill>
                  <a:schemeClr val="bg1"/>
                </a:solidFill>
                <a:latin typeface="+mn-lt"/>
                <a:ea typeface="+mn-ea"/>
                <a:cs typeface="+mn-cs"/>
              </a:defRPr>
            </a:lvl1pPr>
          </a:lstStyle>
          <a:p>
            <a:pPr algn="ctr"/>
            <a:fld id="{3DB86B9B-95E9-4546-88A0-8CC7A8EFFE9E}" type="datetime4">
              <a:rPr lang="en-GB" smtClean="0"/>
              <a:t>06 March 2019</a:t>
            </a:fld>
            <a:endParaRPr lang="en-GB" dirty="0"/>
          </a:p>
        </p:txBody>
      </p:sp>
      <p:sp>
        <p:nvSpPr>
          <p:cNvPr id="12" name="Footer Placeholder 3"/>
          <p:cNvSpPr>
            <a:spLocks noGrp="1"/>
          </p:cNvSpPr>
          <p:nvPr>
            <p:ph type="ftr" sz="quarter" idx="11"/>
          </p:nvPr>
        </p:nvSpPr>
        <p:spPr>
          <a:xfrm>
            <a:off x="2578823" y="4702969"/>
            <a:ext cx="3791656" cy="151210"/>
          </a:xfrm>
          <a:prstGeom prst="rect">
            <a:avLst/>
          </a:prstGeom>
        </p:spPr>
        <p:txBody>
          <a:bodyPr anchor="ctr" anchorCtr="0"/>
          <a:lstStyle/>
          <a:p>
            <a:r>
              <a:rPr lang="en-GB" sz="800" noProof="1" smtClean="0">
                <a:solidFill>
                  <a:schemeClr val="bg1"/>
                </a:solidFill>
              </a:rPr>
              <a:t>Sample slide library</a:t>
            </a:r>
            <a:endParaRPr lang="en-GB" sz="800" noProof="1">
              <a:solidFill>
                <a:schemeClr val="bg1"/>
              </a:solidFill>
            </a:endParaRPr>
          </a:p>
        </p:txBody>
      </p:sp>
      <p:sp>
        <p:nvSpPr>
          <p:cNvPr id="10" name="Picture Placeholder 6"/>
          <p:cNvSpPr>
            <a:spLocks noGrp="1"/>
          </p:cNvSpPr>
          <p:nvPr>
            <p:ph type="pic" sz="quarter" idx="15" hasCustomPrompt="1"/>
          </p:nvPr>
        </p:nvSpPr>
        <p:spPr>
          <a:xfrm>
            <a:off x="576263" y="1246982"/>
            <a:ext cx="1890000" cy="3304382"/>
          </a:xfrm>
          <a:solidFill>
            <a:schemeClr val="bg1"/>
          </a:solidFill>
        </p:spPr>
        <p:txBody>
          <a:bodyPr anchor="ctr" anchorCtr="0"/>
          <a:lstStyle>
            <a:lvl1pPr algn="ctr">
              <a:defRPr b="0">
                <a:solidFill>
                  <a:schemeClr val="bg1">
                    <a:lumMod val="75000"/>
                  </a:schemeClr>
                </a:solidFill>
              </a:defRPr>
            </a:lvl1pPr>
          </a:lstStyle>
          <a:p>
            <a:r>
              <a:rPr lang="de-DE" smtClean="0"/>
              <a:t>Image placeholder</a:t>
            </a:r>
            <a:br>
              <a:rPr lang="de-DE" smtClean="0"/>
            </a:br>
            <a:r>
              <a:rPr lang="de-DE" smtClean="0"/>
              <a:t>(drag &amp; drop picture onto this space)</a:t>
            </a:r>
            <a:endParaRPr lang="en-GB" dirty="0"/>
          </a:p>
        </p:txBody>
      </p:sp>
      <p:sp>
        <p:nvSpPr>
          <p:cNvPr id="13" name="Picture Placeholder 6"/>
          <p:cNvSpPr>
            <a:spLocks noGrp="1"/>
          </p:cNvSpPr>
          <p:nvPr>
            <p:ph type="pic" sz="quarter" idx="16" hasCustomPrompt="1"/>
          </p:nvPr>
        </p:nvSpPr>
        <p:spPr>
          <a:xfrm>
            <a:off x="2611753" y="1246982"/>
            <a:ext cx="1890000" cy="3304382"/>
          </a:xfrm>
          <a:solidFill>
            <a:schemeClr val="bg1"/>
          </a:solidFill>
        </p:spPr>
        <p:txBody>
          <a:bodyPr anchor="ctr" anchorCtr="0"/>
          <a:lstStyle>
            <a:lvl1pPr algn="ctr">
              <a:defRPr>
                <a:solidFill>
                  <a:schemeClr val="bg1">
                    <a:lumMod val="75000"/>
                  </a:schemeClr>
                </a:solidFill>
              </a:defRPr>
            </a:lvl1pPr>
          </a:lstStyle>
          <a:p>
            <a:r>
              <a:rPr lang="de-DE" smtClean="0"/>
              <a:t>Image placeholder</a:t>
            </a:r>
            <a:br>
              <a:rPr lang="de-DE" smtClean="0"/>
            </a:br>
            <a:r>
              <a:rPr lang="de-DE" smtClean="0"/>
              <a:t>(drag &amp; drop picture onto this space)</a:t>
            </a:r>
            <a:endParaRPr lang="en-GB" dirty="0"/>
          </a:p>
        </p:txBody>
      </p:sp>
    </p:spTree>
    <p:extLst>
      <p:ext uri="{BB962C8B-B14F-4D97-AF65-F5344CB8AC3E}">
        <p14:creationId xmlns:p14="http://schemas.microsoft.com/office/powerpoint/2010/main" val="157068416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1/2 + 4x 1/4">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smtClean="0"/>
              <a:t>Click </a:t>
            </a:r>
            <a:r>
              <a:rPr lang="en-GB" noProof="0" dirty="0" smtClean="0"/>
              <a:t>to</a:t>
            </a:r>
            <a:r>
              <a:rPr lang="en-US" dirty="0" smtClean="0"/>
              <a:t> add a heading</a:t>
            </a:r>
            <a:endParaRPr lang="en-GB" dirty="0"/>
          </a:p>
        </p:txBody>
      </p:sp>
      <p:sp>
        <p:nvSpPr>
          <p:cNvPr id="7" name="Picture Placeholder 6"/>
          <p:cNvSpPr>
            <a:spLocks noGrp="1"/>
          </p:cNvSpPr>
          <p:nvPr>
            <p:ph type="pic" sz="quarter" idx="13" hasCustomPrompt="1"/>
          </p:nvPr>
        </p:nvSpPr>
        <p:spPr>
          <a:xfrm>
            <a:off x="4644000" y="1246981"/>
            <a:ext cx="1890000" cy="1584000"/>
          </a:xfrm>
          <a:solidFill>
            <a:schemeClr val="bg1"/>
          </a:solidFill>
        </p:spPr>
        <p:txBody>
          <a:bodyPr anchor="ctr" anchorCtr="0"/>
          <a:lstStyle>
            <a:lvl1pPr algn="ctr">
              <a:defRPr>
                <a:solidFill>
                  <a:schemeClr val="bg1">
                    <a:lumMod val="75000"/>
                  </a:schemeClr>
                </a:solidFill>
              </a:defRPr>
            </a:lvl1pPr>
          </a:lstStyle>
          <a:p>
            <a:r>
              <a:rPr lang="de-DE" smtClean="0"/>
              <a:t>Image placeholder</a:t>
            </a:r>
            <a:br>
              <a:rPr lang="de-DE" smtClean="0"/>
            </a:br>
            <a:r>
              <a:rPr lang="de-DE" smtClean="0"/>
              <a:t>(drag &amp; drop picture onto this space)</a:t>
            </a:r>
            <a:endParaRPr lang="en-GB" dirty="0"/>
          </a:p>
        </p:txBody>
      </p:sp>
      <p:sp>
        <p:nvSpPr>
          <p:cNvPr id="8" name="Picture Placeholder 6"/>
          <p:cNvSpPr>
            <a:spLocks noGrp="1"/>
          </p:cNvSpPr>
          <p:nvPr>
            <p:ph type="pic" sz="quarter" idx="14" hasCustomPrompt="1"/>
          </p:nvPr>
        </p:nvSpPr>
        <p:spPr>
          <a:xfrm>
            <a:off x="6677437" y="1246981"/>
            <a:ext cx="1890000" cy="1584001"/>
          </a:xfrm>
          <a:solidFill>
            <a:schemeClr val="bg1"/>
          </a:solidFill>
        </p:spPr>
        <p:txBody>
          <a:bodyPr anchor="ctr" anchorCtr="0"/>
          <a:lstStyle>
            <a:lvl1pPr algn="ctr">
              <a:defRPr>
                <a:solidFill>
                  <a:schemeClr val="bg1">
                    <a:lumMod val="75000"/>
                  </a:schemeClr>
                </a:solidFill>
              </a:defRPr>
            </a:lvl1pPr>
          </a:lstStyle>
          <a:p>
            <a:r>
              <a:rPr lang="de-DE" smtClean="0"/>
              <a:t>Image placeholder</a:t>
            </a:r>
            <a:br>
              <a:rPr lang="de-DE" smtClean="0"/>
            </a:br>
            <a:r>
              <a:rPr lang="de-DE" smtClean="0"/>
              <a:t>(drag &amp; drop picture onto this space)</a:t>
            </a:r>
            <a:endParaRPr lang="en-GB" dirty="0"/>
          </a:p>
        </p:txBody>
      </p:sp>
      <p:sp>
        <p:nvSpPr>
          <p:cNvPr id="11" name="Picture Placeholder 6"/>
          <p:cNvSpPr>
            <a:spLocks noGrp="1"/>
          </p:cNvSpPr>
          <p:nvPr>
            <p:ph type="pic" sz="quarter" idx="15" hasCustomPrompt="1"/>
          </p:nvPr>
        </p:nvSpPr>
        <p:spPr>
          <a:xfrm>
            <a:off x="6678929" y="2968302"/>
            <a:ext cx="1890000" cy="1584001"/>
          </a:xfrm>
          <a:solidFill>
            <a:schemeClr val="bg1"/>
          </a:solidFill>
        </p:spPr>
        <p:txBody>
          <a:bodyPr anchor="ctr" anchorCtr="0"/>
          <a:lstStyle>
            <a:lvl1pPr algn="ctr">
              <a:defRPr>
                <a:solidFill>
                  <a:schemeClr val="bg1">
                    <a:lumMod val="75000"/>
                  </a:schemeClr>
                </a:solidFill>
              </a:defRPr>
            </a:lvl1pPr>
          </a:lstStyle>
          <a:p>
            <a:r>
              <a:rPr lang="de-DE" smtClean="0"/>
              <a:t>Image placeholder</a:t>
            </a:r>
            <a:br>
              <a:rPr lang="de-DE" smtClean="0"/>
            </a:br>
            <a:r>
              <a:rPr lang="de-DE" smtClean="0"/>
              <a:t>(drag &amp; drop picture onto this space)</a:t>
            </a:r>
            <a:endParaRPr lang="en-GB" dirty="0"/>
          </a:p>
        </p:txBody>
      </p:sp>
      <p:sp>
        <p:nvSpPr>
          <p:cNvPr id="12" name="Picture Placeholder 6"/>
          <p:cNvSpPr>
            <a:spLocks noGrp="1"/>
          </p:cNvSpPr>
          <p:nvPr>
            <p:ph type="pic" sz="quarter" idx="16" hasCustomPrompt="1"/>
          </p:nvPr>
        </p:nvSpPr>
        <p:spPr>
          <a:xfrm>
            <a:off x="4644000" y="2968302"/>
            <a:ext cx="1890000" cy="1584000"/>
          </a:xfrm>
          <a:solidFill>
            <a:schemeClr val="bg1"/>
          </a:solidFill>
        </p:spPr>
        <p:txBody>
          <a:bodyPr anchor="ctr" anchorCtr="0"/>
          <a:lstStyle>
            <a:lvl1pPr algn="ctr">
              <a:defRPr>
                <a:solidFill>
                  <a:schemeClr val="bg1">
                    <a:lumMod val="75000"/>
                  </a:schemeClr>
                </a:solidFill>
              </a:defRPr>
            </a:lvl1pPr>
          </a:lstStyle>
          <a:p>
            <a:r>
              <a:rPr lang="de-DE" smtClean="0"/>
              <a:t>Image placeholder</a:t>
            </a:r>
            <a:br>
              <a:rPr lang="de-DE" smtClean="0"/>
            </a:br>
            <a:r>
              <a:rPr lang="de-DE" smtClean="0"/>
              <a:t>(drag &amp; drop picture onto this space)</a:t>
            </a:r>
            <a:endParaRPr lang="en-GB" dirty="0"/>
          </a:p>
        </p:txBody>
      </p:sp>
      <p:sp>
        <p:nvSpPr>
          <p:cNvPr id="10" name="Picture Placeholder 6"/>
          <p:cNvSpPr>
            <a:spLocks noGrp="1"/>
          </p:cNvSpPr>
          <p:nvPr>
            <p:ph type="pic" sz="quarter" idx="17" hasCustomPrompt="1"/>
          </p:nvPr>
        </p:nvSpPr>
        <p:spPr>
          <a:xfrm>
            <a:off x="574675" y="1246981"/>
            <a:ext cx="3925888" cy="3304381"/>
          </a:xfrm>
          <a:solidFill>
            <a:schemeClr val="bg1"/>
          </a:solidFill>
        </p:spPr>
        <p:txBody>
          <a:bodyPr anchor="ctr" anchorCtr="0"/>
          <a:lstStyle>
            <a:lvl1pPr algn="ctr">
              <a:defRPr>
                <a:solidFill>
                  <a:schemeClr val="bg1">
                    <a:lumMod val="75000"/>
                  </a:schemeClr>
                </a:solidFill>
              </a:defRPr>
            </a:lvl1pPr>
          </a:lstStyle>
          <a:p>
            <a:r>
              <a:rPr lang="de-DE" smtClean="0"/>
              <a:t>Image placeholder</a:t>
            </a:r>
            <a:br>
              <a:rPr lang="de-DE" smtClean="0"/>
            </a:br>
            <a:r>
              <a:rPr lang="de-DE" smtClean="0"/>
              <a:t>(drag &amp; drop picture onto this space)</a:t>
            </a:r>
            <a:endParaRPr lang="en-GB" dirty="0"/>
          </a:p>
        </p:txBody>
      </p:sp>
      <p:sp>
        <p:nvSpPr>
          <p:cNvPr id="14" name="Date Placeholder 2"/>
          <p:cNvSpPr>
            <a:spLocks noGrp="1"/>
          </p:cNvSpPr>
          <p:nvPr>
            <p:ph type="dt" sz="half" idx="10"/>
          </p:nvPr>
        </p:nvSpPr>
        <p:spPr>
          <a:xfrm>
            <a:off x="865679" y="4702969"/>
            <a:ext cx="1092662" cy="150971"/>
          </a:xfrm>
          <a:prstGeom prst="rect">
            <a:avLst/>
          </a:prstGeom>
        </p:spPr>
        <p:txBody>
          <a:bodyPr anchor="ctr" anchorCtr="0"/>
          <a:lstStyle>
            <a:lvl1pPr algn="l">
              <a:defRPr lang="en-US" sz="800" kern="1200" smtClean="0">
                <a:solidFill>
                  <a:schemeClr val="bg1"/>
                </a:solidFill>
                <a:latin typeface="+mn-lt"/>
                <a:ea typeface="+mn-ea"/>
                <a:cs typeface="+mn-cs"/>
              </a:defRPr>
            </a:lvl1pPr>
          </a:lstStyle>
          <a:p>
            <a:pPr algn="ctr"/>
            <a:fld id="{9F0D9B55-647F-479A-8FF5-C0B44515FD1B}" type="datetime4">
              <a:rPr lang="en-GB" smtClean="0"/>
              <a:t>06 March 2019</a:t>
            </a:fld>
            <a:endParaRPr lang="en-GB" dirty="0"/>
          </a:p>
        </p:txBody>
      </p:sp>
      <p:sp>
        <p:nvSpPr>
          <p:cNvPr id="15" name="Footer Placeholder 3"/>
          <p:cNvSpPr>
            <a:spLocks noGrp="1"/>
          </p:cNvSpPr>
          <p:nvPr>
            <p:ph type="ftr" sz="quarter" idx="11"/>
          </p:nvPr>
        </p:nvSpPr>
        <p:spPr>
          <a:xfrm>
            <a:off x="2578823" y="4702969"/>
            <a:ext cx="3791656" cy="151210"/>
          </a:xfrm>
          <a:prstGeom prst="rect">
            <a:avLst/>
          </a:prstGeom>
        </p:spPr>
        <p:txBody>
          <a:bodyPr anchor="ctr" anchorCtr="0"/>
          <a:lstStyle/>
          <a:p>
            <a:r>
              <a:rPr lang="en-GB" sz="800" noProof="1" smtClean="0">
                <a:solidFill>
                  <a:schemeClr val="bg1"/>
                </a:solidFill>
              </a:rPr>
              <a:t>Sample slide library</a:t>
            </a:r>
            <a:endParaRPr lang="en-GB" sz="800" noProof="1">
              <a:solidFill>
                <a:schemeClr val="bg1"/>
              </a:solidFill>
            </a:endParaRPr>
          </a:p>
        </p:txBody>
      </p:sp>
    </p:spTree>
    <p:extLst>
      <p:ext uri="{BB962C8B-B14F-4D97-AF65-F5344CB8AC3E}">
        <p14:creationId xmlns:p14="http://schemas.microsoft.com/office/powerpoint/2010/main" val="297390593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1/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smtClean="0"/>
              <a:t>Click to add a heading</a:t>
            </a:r>
            <a:endParaRPr lang="en-GB"/>
          </a:p>
        </p:txBody>
      </p:sp>
      <p:sp>
        <p:nvSpPr>
          <p:cNvPr id="8" name="Picture Placeholder 6"/>
          <p:cNvSpPr>
            <a:spLocks noGrp="1"/>
          </p:cNvSpPr>
          <p:nvPr>
            <p:ph type="pic" sz="quarter" idx="13" hasCustomPrompt="1"/>
          </p:nvPr>
        </p:nvSpPr>
        <p:spPr>
          <a:xfrm>
            <a:off x="574676" y="1245600"/>
            <a:ext cx="7994650" cy="3311525"/>
          </a:xfrm>
          <a:solidFill>
            <a:schemeClr val="bg1"/>
          </a:solidFill>
        </p:spPr>
        <p:txBody>
          <a:bodyPr anchor="ctr" anchorCtr="0"/>
          <a:lstStyle>
            <a:lvl1pPr algn="ctr">
              <a:defRPr>
                <a:solidFill>
                  <a:schemeClr val="bg1">
                    <a:lumMod val="75000"/>
                  </a:schemeClr>
                </a:solidFill>
              </a:defRPr>
            </a:lvl1pPr>
          </a:lstStyle>
          <a:p>
            <a:r>
              <a:rPr lang="de-DE" smtClean="0"/>
              <a:t>Image placeholder</a:t>
            </a:r>
            <a:br>
              <a:rPr lang="de-DE" smtClean="0"/>
            </a:br>
            <a:r>
              <a:rPr lang="de-DE" smtClean="0"/>
              <a:t>(drag &amp; drop picture onto this space)</a:t>
            </a:r>
            <a:endParaRPr lang="en-GB" dirty="0"/>
          </a:p>
        </p:txBody>
      </p:sp>
      <p:sp>
        <p:nvSpPr>
          <p:cNvPr id="7" name="Date Placeholder 2"/>
          <p:cNvSpPr>
            <a:spLocks noGrp="1"/>
          </p:cNvSpPr>
          <p:nvPr>
            <p:ph type="dt" sz="half" idx="10"/>
          </p:nvPr>
        </p:nvSpPr>
        <p:spPr>
          <a:xfrm>
            <a:off x="865679" y="4702969"/>
            <a:ext cx="1092662" cy="150971"/>
          </a:xfrm>
          <a:prstGeom prst="rect">
            <a:avLst/>
          </a:prstGeom>
        </p:spPr>
        <p:txBody>
          <a:bodyPr anchor="ctr" anchorCtr="0"/>
          <a:lstStyle>
            <a:lvl1pPr algn="l">
              <a:defRPr lang="en-US" sz="800" kern="1200" smtClean="0">
                <a:solidFill>
                  <a:schemeClr val="bg1"/>
                </a:solidFill>
                <a:latin typeface="+mn-lt"/>
                <a:ea typeface="+mn-ea"/>
                <a:cs typeface="+mn-cs"/>
              </a:defRPr>
            </a:lvl1pPr>
          </a:lstStyle>
          <a:p>
            <a:pPr algn="ctr"/>
            <a:fld id="{91122200-914B-4671-8D51-BF16C9D4F479}" type="datetime4">
              <a:rPr lang="en-GB" smtClean="0"/>
              <a:t>06 March 2019</a:t>
            </a:fld>
            <a:endParaRPr lang="en-GB" dirty="0"/>
          </a:p>
        </p:txBody>
      </p:sp>
      <p:sp>
        <p:nvSpPr>
          <p:cNvPr id="9" name="Footer Placeholder 3"/>
          <p:cNvSpPr>
            <a:spLocks noGrp="1"/>
          </p:cNvSpPr>
          <p:nvPr>
            <p:ph type="ftr" sz="quarter" idx="11"/>
          </p:nvPr>
        </p:nvSpPr>
        <p:spPr>
          <a:xfrm>
            <a:off x="2578823" y="4702969"/>
            <a:ext cx="3791656" cy="151210"/>
          </a:xfrm>
          <a:prstGeom prst="rect">
            <a:avLst/>
          </a:prstGeom>
        </p:spPr>
        <p:txBody>
          <a:bodyPr anchor="ctr" anchorCtr="0"/>
          <a:lstStyle/>
          <a:p>
            <a:r>
              <a:rPr lang="en-GB" sz="800" noProof="1" smtClean="0">
                <a:solidFill>
                  <a:schemeClr val="bg1"/>
                </a:solidFill>
              </a:rPr>
              <a:t>Sample slide library</a:t>
            </a:r>
            <a:endParaRPr lang="en-GB" sz="800" noProof="1">
              <a:solidFill>
                <a:schemeClr val="bg1"/>
              </a:solidFill>
            </a:endParaRPr>
          </a:p>
        </p:txBody>
      </p:sp>
    </p:spTree>
    <p:extLst>
      <p:ext uri="{BB962C8B-B14F-4D97-AF65-F5344CB8AC3E}">
        <p14:creationId xmlns:p14="http://schemas.microsoft.com/office/powerpoint/2010/main" val="61075246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smtClean="0"/>
              <a:t>Click to add a heading</a:t>
            </a:r>
            <a:endParaRPr lang="en-GB"/>
          </a:p>
        </p:txBody>
      </p:sp>
      <p:sp>
        <p:nvSpPr>
          <p:cNvPr id="6" name="Date Placeholder 2"/>
          <p:cNvSpPr>
            <a:spLocks noGrp="1"/>
          </p:cNvSpPr>
          <p:nvPr>
            <p:ph type="dt" sz="half" idx="10"/>
          </p:nvPr>
        </p:nvSpPr>
        <p:spPr>
          <a:xfrm>
            <a:off x="865679" y="4702969"/>
            <a:ext cx="1092662" cy="150971"/>
          </a:xfrm>
          <a:prstGeom prst="rect">
            <a:avLst/>
          </a:prstGeom>
        </p:spPr>
        <p:txBody>
          <a:bodyPr anchor="ctr" anchorCtr="0"/>
          <a:lstStyle>
            <a:lvl1pPr algn="l">
              <a:defRPr lang="en-US" sz="800" kern="1200" smtClean="0">
                <a:solidFill>
                  <a:schemeClr val="bg1"/>
                </a:solidFill>
                <a:latin typeface="+mn-lt"/>
                <a:ea typeface="+mn-ea"/>
                <a:cs typeface="+mn-cs"/>
              </a:defRPr>
            </a:lvl1pPr>
          </a:lstStyle>
          <a:p>
            <a:pPr algn="ctr"/>
            <a:fld id="{D9448CAD-1F33-49FE-A2FB-9E67FAFC44A8}" type="datetime4">
              <a:rPr lang="en-GB" smtClean="0"/>
              <a:t>06 March 2019</a:t>
            </a:fld>
            <a:endParaRPr lang="en-GB" dirty="0"/>
          </a:p>
        </p:txBody>
      </p:sp>
      <p:sp>
        <p:nvSpPr>
          <p:cNvPr id="7" name="Footer Placeholder 3"/>
          <p:cNvSpPr>
            <a:spLocks noGrp="1"/>
          </p:cNvSpPr>
          <p:nvPr>
            <p:ph type="ftr" sz="quarter" idx="11"/>
          </p:nvPr>
        </p:nvSpPr>
        <p:spPr>
          <a:xfrm>
            <a:off x="2578823" y="4702969"/>
            <a:ext cx="3791656" cy="151210"/>
          </a:xfrm>
          <a:prstGeom prst="rect">
            <a:avLst/>
          </a:prstGeom>
        </p:spPr>
        <p:txBody>
          <a:bodyPr anchor="ctr" anchorCtr="0"/>
          <a:lstStyle/>
          <a:p>
            <a:r>
              <a:rPr lang="en-GB" sz="800" noProof="1" smtClean="0">
                <a:solidFill>
                  <a:schemeClr val="bg1"/>
                </a:solidFill>
              </a:rPr>
              <a:t>Sample slide library</a:t>
            </a:r>
            <a:endParaRPr lang="en-GB" sz="800" noProof="1">
              <a:solidFill>
                <a:schemeClr val="bg1"/>
              </a:solidFill>
            </a:endParaRPr>
          </a:p>
        </p:txBody>
      </p:sp>
    </p:spTree>
    <p:extLst>
      <p:ext uri="{BB962C8B-B14F-4D97-AF65-F5344CB8AC3E}">
        <p14:creationId xmlns:p14="http://schemas.microsoft.com/office/powerpoint/2010/main" val="235898304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size Content">
    <p:spTree>
      <p:nvGrpSpPr>
        <p:cNvPr id="1" name=""/>
        <p:cNvGrpSpPr/>
        <p:nvPr/>
      </p:nvGrpSpPr>
      <p:grpSpPr>
        <a:xfrm>
          <a:off x="0" y="0"/>
          <a:ext cx="0" cy="0"/>
          <a:chOff x="0" y="0"/>
          <a:chExt cx="0" cy="0"/>
        </a:xfrm>
      </p:grpSpPr>
      <p:sp>
        <p:nvSpPr>
          <p:cNvPr id="8" name="Picture Placeholder 6"/>
          <p:cNvSpPr>
            <a:spLocks noGrp="1"/>
          </p:cNvSpPr>
          <p:nvPr>
            <p:ph type="pic" sz="quarter" idx="13" hasCustomPrompt="1"/>
          </p:nvPr>
        </p:nvSpPr>
        <p:spPr>
          <a:xfrm>
            <a:off x="574676" y="268288"/>
            <a:ext cx="7994650" cy="4283075"/>
          </a:xfrm>
          <a:solidFill>
            <a:schemeClr val="bg1"/>
          </a:solidFill>
        </p:spPr>
        <p:txBody>
          <a:bodyPr anchor="ctr" anchorCtr="0"/>
          <a:lstStyle>
            <a:lvl1pPr algn="ctr">
              <a:defRPr>
                <a:solidFill>
                  <a:schemeClr val="bg1">
                    <a:lumMod val="75000"/>
                  </a:schemeClr>
                </a:solidFill>
              </a:defRPr>
            </a:lvl1pPr>
          </a:lstStyle>
          <a:p>
            <a:r>
              <a:rPr lang="de-DE" smtClean="0"/>
              <a:t>Image placeholder</a:t>
            </a:r>
            <a:br>
              <a:rPr lang="de-DE" smtClean="0"/>
            </a:br>
            <a:r>
              <a:rPr lang="de-DE" smtClean="0"/>
              <a:t>(drag &amp; drop picture onto this space)</a:t>
            </a:r>
            <a:endParaRPr lang="en-GB" dirty="0"/>
          </a:p>
        </p:txBody>
      </p:sp>
      <p:sp>
        <p:nvSpPr>
          <p:cNvPr id="6" name="Date Placeholder 2"/>
          <p:cNvSpPr>
            <a:spLocks noGrp="1"/>
          </p:cNvSpPr>
          <p:nvPr>
            <p:ph type="dt" sz="half" idx="10"/>
          </p:nvPr>
        </p:nvSpPr>
        <p:spPr>
          <a:xfrm>
            <a:off x="865679" y="4702969"/>
            <a:ext cx="1092662" cy="150971"/>
          </a:xfrm>
          <a:prstGeom prst="rect">
            <a:avLst/>
          </a:prstGeom>
        </p:spPr>
        <p:txBody>
          <a:bodyPr anchor="ctr" anchorCtr="0"/>
          <a:lstStyle>
            <a:lvl1pPr algn="l">
              <a:defRPr lang="en-US" sz="800" kern="1200" smtClean="0">
                <a:solidFill>
                  <a:schemeClr val="bg1"/>
                </a:solidFill>
                <a:latin typeface="+mn-lt"/>
                <a:ea typeface="+mn-ea"/>
                <a:cs typeface="+mn-cs"/>
              </a:defRPr>
            </a:lvl1pPr>
          </a:lstStyle>
          <a:p>
            <a:pPr algn="ctr"/>
            <a:fld id="{B36B2D5E-EBA3-489E-872B-9152EDEA036C}" type="datetime4">
              <a:rPr lang="en-GB" smtClean="0"/>
              <a:t>06 March 2019</a:t>
            </a:fld>
            <a:endParaRPr lang="en-GB" dirty="0"/>
          </a:p>
        </p:txBody>
      </p:sp>
      <p:sp>
        <p:nvSpPr>
          <p:cNvPr id="7" name="Footer Placeholder 3"/>
          <p:cNvSpPr>
            <a:spLocks noGrp="1"/>
          </p:cNvSpPr>
          <p:nvPr>
            <p:ph type="ftr" sz="quarter" idx="11"/>
          </p:nvPr>
        </p:nvSpPr>
        <p:spPr>
          <a:xfrm>
            <a:off x="2578823" y="4702969"/>
            <a:ext cx="3791656" cy="151210"/>
          </a:xfrm>
          <a:prstGeom prst="rect">
            <a:avLst/>
          </a:prstGeom>
        </p:spPr>
        <p:txBody>
          <a:bodyPr anchor="ctr" anchorCtr="0"/>
          <a:lstStyle/>
          <a:p>
            <a:r>
              <a:rPr lang="en-GB" sz="800" noProof="1" smtClean="0">
                <a:solidFill>
                  <a:schemeClr val="bg1"/>
                </a:solidFill>
              </a:rPr>
              <a:t>Sample slide library</a:t>
            </a:r>
            <a:endParaRPr lang="en-GB" sz="800" noProof="1">
              <a:solidFill>
                <a:schemeClr val="bg1"/>
              </a:solidFill>
            </a:endParaRPr>
          </a:p>
        </p:txBody>
      </p:sp>
    </p:spTree>
    <p:extLst>
      <p:ext uri="{BB962C8B-B14F-4D97-AF65-F5344CB8AC3E}">
        <p14:creationId xmlns:p14="http://schemas.microsoft.com/office/powerpoint/2010/main" val="340285333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1/1 X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smtClean="0"/>
              <a:t>Click to add a heading</a:t>
            </a:r>
            <a:endParaRPr lang="en-GB"/>
          </a:p>
        </p:txBody>
      </p:sp>
      <p:sp>
        <p:nvSpPr>
          <p:cNvPr id="6" name="Text Placeholder 5"/>
          <p:cNvSpPr>
            <a:spLocks noGrp="1"/>
          </p:cNvSpPr>
          <p:nvPr>
            <p:ph type="body" sz="quarter" idx="12" hasCustomPrompt="1"/>
          </p:nvPr>
        </p:nvSpPr>
        <p:spPr>
          <a:xfrm>
            <a:off x="574675" y="1239838"/>
            <a:ext cx="7994254" cy="3311525"/>
          </a:xfrm>
        </p:spPr>
        <p:txBody>
          <a:bodyPr/>
          <a:lstStyle>
            <a:lvl1pPr>
              <a:defRPr sz="2400"/>
            </a:lvl1pPr>
          </a:lstStyle>
          <a:p>
            <a:pPr lvl="0"/>
            <a:r>
              <a:rPr lang="en-GB" smtClean="0"/>
              <a:t>Click to add text (use „Indent“-Button or SHIFT + ALT + → for lists and subheadings)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2"/>
          <p:cNvSpPr>
            <a:spLocks noGrp="1"/>
          </p:cNvSpPr>
          <p:nvPr>
            <p:ph type="dt" sz="half" idx="2"/>
          </p:nvPr>
        </p:nvSpPr>
        <p:spPr>
          <a:xfrm>
            <a:off x="865679" y="4702969"/>
            <a:ext cx="1092662" cy="150971"/>
          </a:xfrm>
          <a:prstGeom prst="rect">
            <a:avLst/>
          </a:prstGeom>
        </p:spPr>
        <p:txBody>
          <a:bodyPr anchor="ctr" anchorCtr="0"/>
          <a:lstStyle>
            <a:lvl1pPr algn="l">
              <a:defRPr lang="en-US" sz="800" kern="1200" smtClean="0">
                <a:solidFill>
                  <a:schemeClr val="bg1"/>
                </a:solidFill>
                <a:latin typeface="+mn-lt"/>
                <a:ea typeface="+mn-ea"/>
                <a:cs typeface="+mn-cs"/>
              </a:defRPr>
            </a:lvl1pPr>
          </a:lstStyle>
          <a:p>
            <a:pPr algn="ctr"/>
            <a:fld id="{0710E133-C8F4-4016-9481-0DB1D76CF72B}" type="datetime4">
              <a:rPr lang="en-GB" smtClean="0"/>
              <a:t>06 March 2019</a:t>
            </a:fld>
            <a:endParaRPr lang="en-GB" dirty="0"/>
          </a:p>
        </p:txBody>
      </p:sp>
      <p:sp>
        <p:nvSpPr>
          <p:cNvPr id="8" name="Footer Placeholder 3"/>
          <p:cNvSpPr>
            <a:spLocks noGrp="1"/>
          </p:cNvSpPr>
          <p:nvPr>
            <p:ph type="ftr" sz="quarter" idx="3"/>
          </p:nvPr>
        </p:nvSpPr>
        <p:spPr>
          <a:xfrm>
            <a:off x="2578823" y="4702969"/>
            <a:ext cx="3791656" cy="151210"/>
          </a:xfrm>
          <a:prstGeom prst="rect">
            <a:avLst/>
          </a:prstGeom>
        </p:spPr>
        <p:txBody>
          <a:bodyPr anchor="ctr" anchorCtr="0"/>
          <a:lstStyle/>
          <a:p>
            <a:r>
              <a:rPr lang="en-GB" sz="800" noProof="1" smtClean="0">
                <a:solidFill>
                  <a:schemeClr val="bg1"/>
                </a:solidFill>
              </a:rPr>
              <a:t>Sample slide library</a:t>
            </a:r>
            <a:endParaRPr lang="en-GB" sz="800" noProof="1">
              <a:solidFill>
                <a:schemeClr val="bg1"/>
              </a:solidFill>
            </a:endParaRPr>
          </a:p>
        </p:txBody>
      </p:sp>
    </p:spTree>
    <p:extLst>
      <p:ext uri="{BB962C8B-B14F-4D97-AF65-F5344CB8AC3E}">
        <p14:creationId xmlns:p14="http://schemas.microsoft.com/office/powerpoint/2010/main" val="397053416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1/2 &amp; 1/2 X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smtClean="0"/>
              <a:t>Click to add a heading</a:t>
            </a:r>
            <a:endParaRPr lang="en-GB"/>
          </a:p>
        </p:txBody>
      </p:sp>
      <p:sp>
        <p:nvSpPr>
          <p:cNvPr id="6" name="Text Placeholder 5"/>
          <p:cNvSpPr>
            <a:spLocks noGrp="1"/>
          </p:cNvSpPr>
          <p:nvPr>
            <p:ph type="body" sz="quarter" idx="12" hasCustomPrompt="1"/>
          </p:nvPr>
        </p:nvSpPr>
        <p:spPr>
          <a:xfrm>
            <a:off x="574675" y="1239838"/>
            <a:ext cx="3925888" cy="3311525"/>
          </a:xfrm>
        </p:spPr>
        <p:txBody>
          <a:bodyPr/>
          <a:lstStyle/>
          <a:p>
            <a:pPr lvl="0"/>
            <a:r>
              <a:rPr lang="en-GB" smtClean="0"/>
              <a:t>Click to add text (use „Indent“-Button or SHIFT + ALT + → for lists and subheadings)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5"/>
          <p:cNvSpPr>
            <a:spLocks noGrp="1"/>
          </p:cNvSpPr>
          <p:nvPr>
            <p:ph type="body" sz="quarter" idx="13" hasCustomPrompt="1"/>
          </p:nvPr>
        </p:nvSpPr>
        <p:spPr>
          <a:xfrm>
            <a:off x="4643437" y="1239839"/>
            <a:ext cx="3925887" cy="3311524"/>
          </a:xfrm>
        </p:spPr>
        <p:txBody>
          <a:bodyPr/>
          <a:lstStyle/>
          <a:p>
            <a:pPr lvl="0"/>
            <a:r>
              <a:rPr lang="en-GB" smtClean="0"/>
              <a:t>Click to add text (use „Indent“-Button or SHIFT + ALT + → for lists and subheadings)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Date Placeholder 2"/>
          <p:cNvSpPr>
            <a:spLocks noGrp="1"/>
          </p:cNvSpPr>
          <p:nvPr>
            <p:ph type="dt" sz="half" idx="2"/>
          </p:nvPr>
        </p:nvSpPr>
        <p:spPr>
          <a:xfrm>
            <a:off x="865679" y="4702969"/>
            <a:ext cx="1092662" cy="150971"/>
          </a:xfrm>
          <a:prstGeom prst="rect">
            <a:avLst/>
          </a:prstGeom>
        </p:spPr>
        <p:txBody>
          <a:bodyPr anchor="ctr" anchorCtr="0"/>
          <a:lstStyle>
            <a:lvl1pPr algn="l">
              <a:defRPr lang="en-US" sz="800" kern="1200" smtClean="0">
                <a:solidFill>
                  <a:schemeClr val="bg1"/>
                </a:solidFill>
                <a:latin typeface="+mn-lt"/>
                <a:ea typeface="+mn-ea"/>
                <a:cs typeface="+mn-cs"/>
              </a:defRPr>
            </a:lvl1pPr>
          </a:lstStyle>
          <a:p>
            <a:pPr algn="ctr"/>
            <a:fld id="{06C4C04F-AED5-4A9D-84E8-3A7C1FF5E769}" type="datetime4">
              <a:rPr lang="en-GB" smtClean="0"/>
              <a:t>06 March 2019</a:t>
            </a:fld>
            <a:endParaRPr lang="en-GB" dirty="0"/>
          </a:p>
        </p:txBody>
      </p:sp>
      <p:sp>
        <p:nvSpPr>
          <p:cNvPr id="9" name="Footer Placeholder 3"/>
          <p:cNvSpPr>
            <a:spLocks noGrp="1"/>
          </p:cNvSpPr>
          <p:nvPr>
            <p:ph type="ftr" sz="quarter" idx="3"/>
          </p:nvPr>
        </p:nvSpPr>
        <p:spPr>
          <a:xfrm>
            <a:off x="2578823" y="4702969"/>
            <a:ext cx="3791656" cy="151210"/>
          </a:xfrm>
          <a:prstGeom prst="rect">
            <a:avLst/>
          </a:prstGeom>
        </p:spPr>
        <p:txBody>
          <a:bodyPr anchor="ctr" anchorCtr="0"/>
          <a:lstStyle/>
          <a:p>
            <a:r>
              <a:rPr lang="en-GB" sz="800" noProof="1" smtClean="0">
                <a:solidFill>
                  <a:schemeClr val="bg1"/>
                </a:solidFill>
              </a:rPr>
              <a:t>Sample slide library</a:t>
            </a:r>
            <a:endParaRPr lang="en-GB" sz="800" noProof="1">
              <a:solidFill>
                <a:schemeClr val="bg1"/>
              </a:solidFill>
            </a:endParaRPr>
          </a:p>
        </p:txBody>
      </p:sp>
    </p:spTree>
    <p:extLst>
      <p:ext uri="{BB962C8B-B14F-4D97-AF65-F5344CB8AC3E}">
        <p14:creationId xmlns:p14="http://schemas.microsoft.com/office/powerpoint/2010/main" val="30999487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
    <p:spTree>
      <p:nvGrpSpPr>
        <p:cNvPr id="1" name=""/>
        <p:cNvGrpSpPr/>
        <p:nvPr/>
      </p:nvGrpSpPr>
      <p:grpSpPr>
        <a:xfrm>
          <a:off x="0" y="0"/>
          <a:ext cx="0" cy="0"/>
          <a:chOff x="0" y="0"/>
          <a:chExt cx="0" cy="0"/>
        </a:xfrm>
      </p:grpSpPr>
      <p:pic>
        <p:nvPicPr>
          <p:cNvPr id="14" name="Grafik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66860" cy="5143500"/>
          </a:xfrm>
          <a:prstGeom prst="rect">
            <a:avLst/>
          </a:prstGeom>
        </p:spPr>
      </p:pic>
      <p:pic>
        <p:nvPicPr>
          <p:cNvPr id="10" name="Grafik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05316" y="339502"/>
            <a:ext cx="1762422" cy="435756"/>
          </a:xfrm>
          <a:prstGeom prst="rect">
            <a:avLst/>
          </a:prstGeom>
        </p:spPr>
      </p:pic>
      <p:sp>
        <p:nvSpPr>
          <p:cNvPr id="6" name="Titel 1"/>
          <p:cNvSpPr>
            <a:spLocks noGrp="1"/>
          </p:cNvSpPr>
          <p:nvPr>
            <p:ph type="ctrTitle" hasCustomPrompt="1"/>
          </p:nvPr>
        </p:nvSpPr>
        <p:spPr>
          <a:xfrm>
            <a:off x="576001" y="854615"/>
            <a:ext cx="7991737" cy="1231549"/>
          </a:xfrm>
        </p:spPr>
        <p:txBody>
          <a:bodyPr bIns="0" anchor="b" anchorCtr="0">
            <a:normAutofit/>
          </a:bodyPr>
          <a:lstStyle>
            <a:lvl1pPr>
              <a:lnSpc>
                <a:spcPct val="90000"/>
              </a:lnSpc>
              <a:defRPr sz="3996" b="1">
                <a:solidFill>
                  <a:schemeClr val="bg1"/>
                </a:solidFill>
              </a:defRPr>
            </a:lvl1pPr>
          </a:lstStyle>
          <a:p>
            <a:r>
              <a:rPr lang="en-GB" noProof="0" dirty="0" smtClean="0"/>
              <a:t>Click to add the title of your presentation</a:t>
            </a:r>
            <a:endParaRPr lang="en-GB" noProof="0" dirty="0"/>
          </a:p>
        </p:txBody>
      </p:sp>
      <p:sp>
        <p:nvSpPr>
          <p:cNvPr id="9" name="Untertitel 2"/>
          <p:cNvSpPr>
            <a:spLocks noGrp="1"/>
          </p:cNvSpPr>
          <p:nvPr>
            <p:ph type="subTitle" idx="1" hasCustomPrompt="1"/>
          </p:nvPr>
        </p:nvSpPr>
        <p:spPr>
          <a:xfrm>
            <a:off x="576000" y="2139433"/>
            <a:ext cx="7991738" cy="1584445"/>
          </a:xfrm>
          <a:prstGeom prst="rect">
            <a:avLst/>
          </a:prstGeom>
        </p:spPr>
        <p:txBody>
          <a:bodyPr/>
          <a:lstStyle>
            <a:lvl1pPr marL="0" marR="0" indent="0" algn="l" defTabSz="456789" rtl="0" eaLnBrk="1" fontAlgn="auto" latinLnBrk="0" hangingPunct="1">
              <a:lnSpc>
                <a:spcPct val="90000"/>
              </a:lnSpc>
              <a:spcBef>
                <a:spcPts val="0"/>
              </a:spcBef>
              <a:spcAft>
                <a:spcPts val="0"/>
              </a:spcAft>
              <a:buClr>
                <a:schemeClr val="bg2"/>
              </a:buClr>
              <a:buSzTx/>
              <a:buFont typeface="Wingdings" panose="05000000000000000000" pitchFamily="2" charset="2"/>
              <a:buNone/>
              <a:tabLst/>
              <a:defRPr sz="1599">
                <a:solidFill>
                  <a:schemeClr val="bg1"/>
                </a:solidFill>
              </a:defRPr>
            </a:lvl1pPr>
            <a:lvl2pPr marL="456789" indent="0" algn="ctr">
              <a:buNone/>
              <a:defRPr>
                <a:solidFill>
                  <a:schemeClr val="tx1">
                    <a:tint val="75000"/>
                  </a:schemeClr>
                </a:solidFill>
              </a:defRPr>
            </a:lvl2pPr>
            <a:lvl3pPr marL="913577" indent="0" algn="ctr">
              <a:buNone/>
              <a:defRPr>
                <a:solidFill>
                  <a:schemeClr val="tx1">
                    <a:tint val="75000"/>
                  </a:schemeClr>
                </a:solidFill>
              </a:defRPr>
            </a:lvl3pPr>
            <a:lvl4pPr marL="1370366" indent="0" algn="ctr">
              <a:buNone/>
              <a:defRPr>
                <a:solidFill>
                  <a:schemeClr val="tx1">
                    <a:tint val="75000"/>
                  </a:schemeClr>
                </a:solidFill>
              </a:defRPr>
            </a:lvl4pPr>
            <a:lvl5pPr marL="1827154" indent="0" algn="ctr">
              <a:buNone/>
              <a:defRPr>
                <a:solidFill>
                  <a:schemeClr val="tx1">
                    <a:tint val="75000"/>
                  </a:schemeClr>
                </a:solidFill>
              </a:defRPr>
            </a:lvl5pPr>
            <a:lvl6pPr marL="2283943" indent="0" algn="ctr">
              <a:buNone/>
              <a:defRPr>
                <a:solidFill>
                  <a:schemeClr val="tx1">
                    <a:tint val="75000"/>
                  </a:schemeClr>
                </a:solidFill>
              </a:defRPr>
            </a:lvl6pPr>
            <a:lvl7pPr marL="2740731" indent="0" algn="ctr">
              <a:buNone/>
              <a:defRPr>
                <a:solidFill>
                  <a:schemeClr val="tx1">
                    <a:tint val="75000"/>
                  </a:schemeClr>
                </a:solidFill>
              </a:defRPr>
            </a:lvl7pPr>
            <a:lvl8pPr marL="3197520" indent="0" algn="ctr">
              <a:buNone/>
              <a:defRPr>
                <a:solidFill>
                  <a:schemeClr val="tx1">
                    <a:tint val="75000"/>
                  </a:schemeClr>
                </a:solidFill>
              </a:defRPr>
            </a:lvl8pPr>
            <a:lvl9pPr marL="3654308" indent="0" algn="ctr">
              <a:buNone/>
              <a:defRPr>
                <a:solidFill>
                  <a:schemeClr val="tx1">
                    <a:tint val="75000"/>
                  </a:schemeClr>
                </a:solidFill>
              </a:defRPr>
            </a:lvl9pPr>
          </a:lstStyle>
          <a:p>
            <a:r>
              <a:rPr lang="en-GB" noProof="0" dirty="0" smtClean="0"/>
              <a:t>Click to add speaker name, date, and additional information</a:t>
            </a:r>
            <a:endParaRPr lang="en-GB" noProof="0" dirty="0"/>
          </a:p>
        </p:txBody>
      </p:sp>
    </p:spTree>
    <p:extLst>
      <p:ext uri="{BB962C8B-B14F-4D97-AF65-F5344CB8AC3E}">
        <p14:creationId xmlns:p14="http://schemas.microsoft.com/office/powerpoint/2010/main" val="1147947450"/>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1/2 &amp; Content 1/2 X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smtClean="0"/>
              <a:t>Click to add a heading</a:t>
            </a:r>
            <a:endParaRPr lang="en-GB"/>
          </a:p>
        </p:txBody>
      </p:sp>
      <p:sp>
        <p:nvSpPr>
          <p:cNvPr id="6" name="Text Placeholder 5"/>
          <p:cNvSpPr>
            <a:spLocks noGrp="1"/>
          </p:cNvSpPr>
          <p:nvPr>
            <p:ph type="body" sz="quarter" idx="12" hasCustomPrompt="1"/>
          </p:nvPr>
        </p:nvSpPr>
        <p:spPr>
          <a:xfrm>
            <a:off x="574675" y="1239838"/>
            <a:ext cx="3925888" cy="3311525"/>
          </a:xfrm>
        </p:spPr>
        <p:txBody>
          <a:bodyPr/>
          <a:lstStyle/>
          <a:p>
            <a:pPr lvl="0"/>
            <a:r>
              <a:rPr lang="en-GB" smtClean="0"/>
              <a:t>Click to add text (use „Indent“-Button or SHIFT + ALT + → for lists and subheadings)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Picture Placeholder 6"/>
          <p:cNvSpPr>
            <a:spLocks noGrp="1"/>
          </p:cNvSpPr>
          <p:nvPr>
            <p:ph type="pic" sz="quarter" idx="13" hasCustomPrompt="1"/>
          </p:nvPr>
        </p:nvSpPr>
        <p:spPr>
          <a:xfrm>
            <a:off x="4643438" y="1239838"/>
            <a:ext cx="3925887" cy="3311525"/>
          </a:xfrm>
          <a:solidFill>
            <a:schemeClr val="bg1"/>
          </a:solidFill>
        </p:spPr>
        <p:txBody>
          <a:bodyPr anchor="ctr" anchorCtr="0"/>
          <a:lstStyle>
            <a:lvl1pPr algn="ctr">
              <a:defRPr>
                <a:solidFill>
                  <a:schemeClr val="bg1">
                    <a:lumMod val="75000"/>
                  </a:schemeClr>
                </a:solidFill>
              </a:defRPr>
            </a:lvl1pPr>
          </a:lstStyle>
          <a:p>
            <a:r>
              <a:rPr lang="de-DE" smtClean="0"/>
              <a:t>Image placeholder</a:t>
            </a:r>
            <a:br>
              <a:rPr lang="de-DE" smtClean="0"/>
            </a:br>
            <a:r>
              <a:rPr lang="de-DE" smtClean="0"/>
              <a:t>(drag &amp; drop picture onto this space)</a:t>
            </a:r>
            <a:endParaRPr lang="en-GB" dirty="0"/>
          </a:p>
        </p:txBody>
      </p:sp>
      <p:sp>
        <p:nvSpPr>
          <p:cNvPr id="9" name="Date Placeholder 2"/>
          <p:cNvSpPr>
            <a:spLocks noGrp="1"/>
          </p:cNvSpPr>
          <p:nvPr>
            <p:ph type="dt" sz="half" idx="2"/>
          </p:nvPr>
        </p:nvSpPr>
        <p:spPr>
          <a:xfrm>
            <a:off x="865679" y="4702969"/>
            <a:ext cx="1092662" cy="150971"/>
          </a:xfrm>
          <a:prstGeom prst="rect">
            <a:avLst/>
          </a:prstGeom>
        </p:spPr>
        <p:txBody>
          <a:bodyPr anchor="ctr" anchorCtr="0"/>
          <a:lstStyle>
            <a:lvl1pPr algn="l">
              <a:defRPr lang="en-US" sz="800" kern="1200" smtClean="0">
                <a:solidFill>
                  <a:schemeClr val="bg1"/>
                </a:solidFill>
                <a:latin typeface="+mn-lt"/>
                <a:ea typeface="+mn-ea"/>
                <a:cs typeface="+mn-cs"/>
              </a:defRPr>
            </a:lvl1pPr>
          </a:lstStyle>
          <a:p>
            <a:pPr algn="ctr"/>
            <a:fld id="{BD0B2F4A-B0DE-436F-ABFA-78E90120ED7C}" type="datetime4">
              <a:rPr lang="en-GB" smtClean="0"/>
              <a:t>06 March 2019</a:t>
            </a:fld>
            <a:endParaRPr lang="en-GB" dirty="0"/>
          </a:p>
        </p:txBody>
      </p:sp>
      <p:sp>
        <p:nvSpPr>
          <p:cNvPr id="10" name="Footer Placeholder 3"/>
          <p:cNvSpPr>
            <a:spLocks noGrp="1"/>
          </p:cNvSpPr>
          <p:nvPr>
            <p:ph type="ftr" sz="quarter" idx="3"/>
          </p:nvPr>
        </p:nvSpPr>
        <p:spPr>
          <a:xfrm>
            <a:off x="2578823" y="4702969"/>
            <a:ext cx="3791656" cy="151210"/>
          </a:xfrm>
          <a:prstGeom prst="rect">
            <a:avLst/>
          </a:prstGeom>
        </p:spPr>
        <p:txBody>
          <a:bodyPr anchor="ctr" anchorCtr="0"/>
          <a:lstStyle/>
          <a:p>
            <a:r>
              <a:rPr lang="en-GB" sz="800" noProof="1" smtClean="0">
                <a:solidFill>
                  <a:schemeClr val="bg1"/>
                </a:solidFill>
              </a:rPr>
              <a:t>Sample slide library</a:t>
            </a:r>
            <a:endParaRPr lang="en-GB" sz="800" noProof="1">
              <a:solidFill>
                <a:schemeClr val="bg1"/>
              </a:solidFill>
            </a:endParaRPr>
          </a:p>
        </p:txBody>
      </p:sp>
    </p:spTree>
    <p:extLst>
      <p:ext uri="{BB962C8B-B14F-4D97-AF65-F5344CB8AC3E}">
        <p14:creationId xmlns:p14="http://schemas.microsoft.com/office/powerpoint/2010/main" val="79389437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ll to action / Quote XL">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574675" y="268288"/>
            <a:ext cx="7994254" cy="4283075"/>
          </a:xfrm>
        </p:spPr>
        <p:txBody>
          <a:bodyPr anchor="ctr" anchorCtr="0"/>
          <a:lstStyle>
            <a:lvl1pPr>
              <a:defRPr lang="en-GB" sz="3597" b="0" kern="1200" smtClean="0">
                <a:solidFill>
                  <a:schemeClr val="bg2"/>
                </a:solidFill>
                <a:latin typeface="+mn-lt"/>
                <a:ea typeface="+mn-ea"/>
                <a:cs typeface="+mn-cs"/>
              </a:defRPr>
            </a:lvl1pPr>
            <a:lvl2pPr marL="0" indent="0">
              <a:buNone/>
              <a:defRPr lang="en-US" sz="3597" b="0" kern="1200" baseline="0" smtClean="0">
                <a:solidFill>
                  <a:schemeClr val="tx1"/>
                </a:solidFill>
                <a:latin typeface="+mn-lt"/>
                <a:ea typeface="+mn-ea"/>
                <a:cs typeface="+mn-cs"/>
              </a:defRPr>
            </a:lvl2pPr>
            <a:lvl3pPr marL="0" indent="0">
              <a:buNone/>
              <a:defRPr lang="en-US" sz="3597" b="1" kern="1200" smtClean="0">
                <a:solidFill>
                  <a:schemeClr val="tx1"/>
                </a:solidFill>
                <a:latin typeface="+mn-lt"/>
                <a:ea typeface="+mn-ea"/>
                <a:cs typeface="+mn-cs"/>
              </a:defRPr>
            </a:lvl3pPr>
            <a:lvl4pPr>
              <a:defRPr lang="en-US" sz="1399" b="1" kern="1200" smtClean="0">
                <a:solidFill>
                  <a:schemeClr val="tx2"/>
                </a:solidFill>
                <a:latin typeface="+mn-lt"/>
                <a:ea typeface="+mn-ea"/>
                <a:cs typeface="+mn-cs"/>
              </a:defRPr>
            </a:lvl4pPr>
            <a:lvl5pPr>
              <a:defRPr lang="en-GB" sz="1399" b="1" kern="1200">
                <a:solidFill>
                  <a:schemeClr val="bg2"/>
                </a:solidFill>
                <a:latin typeface="+mn-lt"/>
                <a:ea typeface="+mn-ea"/>
                <a:cs typeface="+mn-cs"/>
              </a:defRPr>
            </a:lvl5pPr>
          </a:lstStyle>
          <a:p>
            <a:pPr lvl="0"/>
            <a:r>
              <a:rPr lang="en-GB" smtClean="0"/>
              <a:t>Click to add text</a:t>
            </a:r>
          </a:p>
          <a:p>
            <a:pPr lvl="1"/>
            <a:r>
              <a:rPr lang="en-US" smtClean="0"/>
              <a:t>Second level</a:t>
            </a:r>
          </a:p>
          <a:p>
            <a:pPr lvl="2"/>
            <a:r>
              <a:rPr lang="en-US" smtClean="0"/>
              <a:t>Third level</a:t>
            </a:r>
          </a:p>
          <a:p>
            <a:pPr marL="0" lvl="3" indent="0" algn="l" defTabSz="685800" rtl="0" eaLnBrk="1" latinLnBrk="0" hangingPunct="1">
              <a:lnSpc>
                <a:spcPct val="100000"/>
              </a:lnSpc>
              <a:spcBef>
                <a:spcPts val="300"/>
              </a:spcBef>
              <a:buClr>
                <a:schemeClr val="bg2"/>
              </a:buClr>
              <a:buFontTx/>
              <a:buNone/>
            </a:pPr>
            <a:r>
              <a:rPr lang="en-US" smtClean="0"/>
              <a:t>Fourth level</a:t>
            </a:r>
          </a:p>
          <a:p>
            <a:pPr lvl="4"/>
            <a:r>
              <a:rPr lang="en-US" dirty="0" smtClean="0"/>
              <a:t>Fifth level</a:t>
            </a:r>
            <a:endParaRPr lang="en-GB" dirty="0"/>
          </a:p>
        </p:txBody>
      </p:sp>
      <p:sp>
        <p:nvSpPr>
          <p:cNvPr id="7" name="Date Placeholder 2"/>
          <p:cNvSpPr>
            <a:spLocks noGrp="1"/>
          </p:cNvSpPr>
          <p:nvPr>
            <p:ph type="dt" sz="half" idx="2"/>
          </p:nvPr>
        </p:nvSpPr>
        <p:spPr>
          <a:xfrm>
            <a:off x="865679" y="4702969"/>
            <a:ext cx="1092662" cy="150971"/>
          </a:xfrm>
          <a:prstGeom prst="rect">
            <a:avLst/>
          </a:prstGeom>
        </p:spPr>
        <p:txBody>
          <a:bodyPr anchor="ctr" anchorCtr="0"/>
          <a:lstStyle>
            <a:lvl1pPr algn="l">
              <a:defRPr lang="en-US" sz="800" kern="1200" smtClean="0">
                <a:solidFill>
                  <a:schemeClr val="bg1"/>
                </a:solidFill>
                <a:latin typeface="+mn-lt"/>
                <a:ea typeface="+mn-ea"/>
                <a:cs typeface="+mn-cs"/>
              </a:defRPr>
            </a:lvl1pPr>
          </a:lstStyle>
          <a:p>
            <a:pPr algn="ctr"/>
            <a:fld id="{64DD74F7-5130-4EAC-9B0D-70A7582A31FE}" type="datetime4">
              <a:rPr lang="en-GB" smtClean="0"/>
              <a:t>06 March 2019</a:t>
            </a:fld>
            <a:endParaRPr lang="en-GB" dirty="0"/>
          </a:p>
        </p:txBody>
      </p:sp>
      <p:sp>
        <p:nvSpPr>
          <p:cNvPr id="8" name="Footer Placeholder 3"/>
          <p:cNvSpPr>
            <a:spLocks noGrp="1"/>
          </p:cNvSpPr>
          <p:nvPr>
            <p:ph type="ftr" sz="quarter" idx="3"/>
          </p:nvPr>
        </p:nvSpPr>
        <p:spPr>
          <a:xfrm>
            <a:off x="2578823" y="4702969"/>
            <a:ext cx="3791656" cy="151210"/>
          </a:xfrm>
          <a:prstGeom prst="rect">
            <a:avLst/>
          </a:prstGeom>
        </p:spPr>
        <p:txBody>
          <a:bodyPr anchor="ctr" anchorCtr="0"/>
          <a:lstStyle/>
          <a:p>
            <a:r>
              <a:rPr lang="en-GB" sz="800" noProof="1" smtClean="0">
                <a:solidFill>
                  <a:schemeClr val="bg1"/>
                </a:solidFill>
              </a:rPr>
              <a:t>Sample slide library</a:t>
            </a:r>
            <a:endParaRPr lang="en-GB" sz="800" noProof="1">
              <a:solidFill>
                <a:schemeClr val="bg1"/>
              </a:solidFill>
            </a:endParaRPr>
          </a:p>
        </p:txBody>
      </p:sp>
    </p:spTree>
    <p:extLst>
      <p:ext uri="{BB962C8B-B14F-4D97-AF65-F5344CB8AC3E}">
        <p14:creationId xmlns:p14="http://schemas.microsoft.com/office/powerpoint/2010/main" val="62703399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ter Opening A">
    <p:spTree>
      <p:nvGrpSpPr>
        <p:cNvPr id="1" name=""/>
        <p:cNvGrpSpPr/>
        <p:nvPr/>
      </p:nvGrpSpPr>
      <p:grpSpPr>
        <a:xfrm>
          <a:off x="0" y="0"/>
          <a:ext cx="0" cy="0"/>
          <a:chOff x="0" y="0"/>
          <a:chExt cx="0" cy="0"/>
        </a:xfrm>
      </p:grpSpPr>
      <p:pic>
        <p:nvPicPr>
          <p:cNvPr id="12" name="Bildplatzhalter 4"/>
          <p:cNvPicPr>
            <a:picLocks noChangeAspect="1"/>
          </p:cNvPicPr>
          <p:nvPr userDrawn="1"/>
        </p:nvPicPr>
        <p:blipFill rotWithShape="1">
          <a:blip r:embed="rId2" cstate="screen">
            <a:extLst>
              <a:ext uri="{28A0092B-C50C-407E-A947-70E740481C1C}">
                <a14:useLocalDpi xmlns:a14="http://schemas.microsoft.com/office/drawing/2010/main"/>
              </a:ext>
            </a:extLst>
          </a:blip>
          <a:srcRect r="-43"/>
          <a:stretch/>
        </p:blipFill>
        <p:spPr>
          <a:xfrm>
            <a:off x="-11113" y="0"/>
            <a:ext cx="9155113" cy="5143500"/>
          </a:xfrm>
          <a:prstGeom prst="rect">
            <a:avLst/>
          </a:prstGeom>
        </p:spPr>
      </p:pic>
      <p:sp>
        <p:nvSpPr>
          <p:cNvPr id="3" name="Rechteck 14"/>
          <p:cNvSpPr/>
          <p:nvPr userDrawn="1"/>
        </p:nvSpPr>
        <p:spPr>
          <a:xfrm>
            <a:off x="575071" y="4702969"/>
            <a:ext cx="7104169" cy="15121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799" dirty="0"/>
          </a:p>
        </p:txBody>
      </p:sp>
      <p:sp>
        <p:nvSpPr>
          <p:cNvPr id="13" name="Titel 1"/>
          <p:cNvSpPr>
            <a:spLocks noGrp="1"/>
          </p:cNvSpPr>
          <p:nvPr>
            <p:ph type="ctrTitle" hasCustomPrompt="1"/>
          </p:nvPr>
        </p:nvSpPr>
        <p:spPr>
          <a:xfrm>
            <a:off x="576001" y="395455"/>
            <a:ext cx="7991737" cy="1690709"/>
          </a:xfrm>
          <a:prstGeom prst="rect">
            <a:avLst/>
          </a:prstGeom>
        </p:spPr>
        <p:txBody>
          <a:bodyPr lIns="0" tIns="0" rIns="0" bIns="0" anchor="b" anchorCtr="0"/>
          <a:lstStyle>
            <a:lvl1pPr>
              <a:lnSpc>
                <a:spcPct val="90000"/>
              </a:lnSpc>
              <a:defRPr sz="3996" b="1">
                <a:solidFill>
                  <a:schemeClr val="bg1"/>
                </a:solidFill>
              </a:defRPr>
            </a:lvl1pPr>
          </a:lstStyle>
          <a:p>
            <a:r>
              <a:rPr lang="de-DE" smtClean="0"/>
              <a:t>Click to add the title of the new chapter</a:t>
            </a:r>
            <a:endParaRPr lang="de-DE"/>
          </a:p>
        </p:txBody>
      </p:sp>
      <p:sp>
        <p:nvSpPr>
          <p:cNvPr id="14" name="Untertitel 2"/>
          <p:cNvSpPr>
            <a:spLocks noGrp="1"/>
          </p:cNvSpPr>
          <p:nvPr>
            <p:ph type="subTitle" idx="1" hasCustomPrompt="1"/>
          </p:nvPr>
        </p:nvSpPr>
        <p:spPr>
          <a:xfrm>
            <a:off x="576000" y="2120524"/>
            <a:ext cx="7991738" cy="1584445"/>
          </a:xfrm>
          <a:prstGeom prst="rect">
            <a:avLst/>
          </a:prstGeom>
        </p:spPr>
        <p:txBody>
          <a:bodyPr lIns="0" tIns="0" rIns="0" bIns="0"/>
          <a:lstStyle>
            <a:lvl1pPr marL="0" indent="0" algn="l">
              <a:lnSpc>
                <a:spcPct val="90000"/>
              </a:lnSpc>
              <a:spcBef>
                <a:spcPts val="0"/>
              </a:spcBef>
              <a:buNone/>
              <a:defRPr sz="1599" baseline="0">
                <a:solidFill>
                  <a:schemeClr val="bg1"/>
                </a:solidFill>
              </a:defRPr>
            </a:lvl1pPr>
            <a:lvl2pPr marL="456789" indent="0" algn="ctr">
              <a:buNone/>
              <a:defRPr>
                <a:solidFill>
                  <a:schemeClr val="tx1">
                    <a:tint val="75000"/>
                  </a:schemeClr>
                </a:solidFill>
              </a:defRPr>
            </a:lvl2pPr>
            <a:lvl3pPr marL="913577" indent="0" algn="ctr">
              <a:buNone/>
              <a:defRPr>
                <a:solidFill>
                  <a:schemeClr val="tx1">
                    <a:tint val="75000"/>
                  </a:schemeClr>
                </a:solidFill>
              </a:defRPr>
            </a:lvl3pPr>
            <a:lvl4pPr marL="1370366" indent="0" algn="ctr">
              <a:buNone/>
              <a:defRPr>
                <a:solidFill>
                  <a:schemeClr val="tx1">
                    <a:tint val="75000"/>
                  </a:schemeClr>
                </a:solidFill>
              </a:defRPr>
            </a:lvl4pPr>
            <a:lvl5pPr marL="1827154" indent="0" algn="ctr">
              <a:buNone/>
              <a:defRPr>
                <a:solidFill>
                  <a:schemeClr val="tx1">
                    <a:tint val="75000"/>
                  </a:schemeClr>
                </a:solidFill>
              </a:defRPr>
            </a:lvl5pPr>
            <a:lvl6pPr marL="2283943" indent="0" algn="ctr">
              <a:buNone/>
              <a:defRPr>
                <a:solidFill>
                  <a:schemeClr val="tx1">
                    <a:tint val="75000"/>
                  </a:schemeClr>
                </a:solidFill>
              </a:defRPr>
            </a:lvl6pPr>
            <a:lvl7pPr marL="2740731" indent="0" algn="ctr">
              <a:buNone/>
              <a:defRPr>
                <a:solidFill>
                  <a:schemeClr val="tx1">
                    <a:tint val="75000"/>
                  </a:schemeClr>
                </a:solidFill>
              </a:defRPr>
            </a:lvl7pPr>
            <a:lvl8pPr marL="3197520" indent="0" algn="ctr">
              <a:buNone/>
              <a:defRPr>
                <a:solidFill>
                  <a:schemeClr val="tx1">
                    <a:tint val="75000"/>
                  </a:schemeClr>
                </a:solidFill>
              </a:defRPr>
            </a:lvl8pPr>
            <a:lvl9pPr marL="3654308" indent="0" algn="ctr">
              <a:buNone/>
              <a:defRPr>
                <a:solidFill>
                  <a:schemeClr val="tx1">
                    <a:tint val="75000"/>
                  </a:schemeClr>
                </a:solidFill>
              </a:defRPr>
            </a:lvl9pPr>
          </a:lstStyle>
          <a:p>
            <a:r>
              <a:rPr lang="de-DE" smtClean="0"/>
              <a:t>Click to add a subheading, if applicable </a:t>
            </a:r>
            <a:endParaRPr lang="de-DE"/>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97156" y="4702968"/>
            <a:ext cx="770582" cy="190525"/>
          </a:xfrm>
          <a:prstGeom prst="rect">
            <a:avLst/>
          </a:prstGeom>
        </p:spPr>
      </p:pic>
      <p:sp>
        <p:nvSpPr>
          <p:cNvPr id="16" name="Textfeld 19"/>
          <p:cNvSpPr txBox="1"/>
          <p:nvPr userDrawn="1"/>
        </p:nvSpPr>
        <p:spPr>
          <a:xfrm>
            <a:off x="2000679" y="4702969"/>
            <a:ext cx="573332" cy="151209"/>
          </a:xfrm>
          <a:prstGeom prst="rect">
            <a:avLst/>
          </a:prstGeom>
          <a:noFill/>
        </p:spPr>
        <p:txBody>
          <a:bodyPr wrap="square" lIns="0" tIns="0" rIns="0" bIns="0" rtlCol="0" anchor="ctr" anchorCtr="0">
            <a:noAutofit/>
          </a:bodyPr>
          <a:lstStyle/>
          <a:p>
            <a:pPr algn="ctr"/>
            <a:r>
              <a:rPr lang="en-GB" sz="800" noProof="1" smtClean="0">
                <a:solidFill>
                  <a:schemeClr val="bg1"/>
                </a:solidFill>
              </a:rPr>
              <a:t>© Uponor</a:t>
            </a:r>
            <a:endParaRPr lang="en-GB" sz="899" noProof="1" smtClean="0">
              <a:solidFill>
                <a:schemeClr val="bg1"/>
              </a:solidFill>
            </a:endParaRPr>
          </a:p>
        </p:txBody>
      </p:sp>
      <p:sp>
        <p:nvSpPr>
          <p:cNvPr id="18" name="Textfeld 20"/>
          <p:cNvSpPr txBox="1"/>
          <p:nvPr userDrawn="1"/>
        </p:nvSpPr>
        <p:spPr>
          <a:xfrm>
            <a:off x="799979" y="4702968"/>
            <a:ext cx="108329" cy="151210"/>
          </a:xfrm>
          <a:prstGeom prst="rect">
            <a:avLst/>
          </a:prstGeom>
          <a:noFill/>
        </p:spPr>
        <p:txBody>
          <a:bodyPr wrap="square" lIns="0" tIns="0" rIns="0" bIns="0" rtlCol="0" anchor="ctr" anchorCtr="0">
            <a:noAutofit/>
          </a:bodyPr>
          <a:lstStyle/>
          <a:p>
            <a:pPr algn="ctr"/>
            <a:r>
              <a:rPr lang="de-DE" sz="800" smtClean="0">
                <a:solidFill>
                  <a:schemeClr val="bg1">
                    <a:lumMod val="85000"/>
                    <a:alpha val="60000"/>
                  </a:schemeClr>
                </a:solidFill>
              </a:rPr>
              <a:t> I</a:t>
            </a:r>
            <a:endParaRPr lang="de-DE" sz="899" smtClean="0">
              <a:solidFill>
                <a:schemeClr val="bg1">
                  <a:lumMod val="85000"/>
                  <a:alpha val="60000"/>
                </a:schemeClr>
              </a:solidFill>
            </a:endParaRPr>
          </a:p>
        </p:txBody>
      </p:sp>
      <p:sp>
        <p:nvSpPr>
          <p:cNvPr id="19" name="Textfeld 21"/>
          <p:cNvSpPr txBox="1"/>
          <p:nvPr userDrawn="1"/>
        </p:nvSpPr>
        <p:spPr>
          <a:xfrm>
            <a:off x="1907704" y="4702968"/>
            <a:ext cx="149486" cy="151209"/>
          </a:xfrm>
          <a:prstGeom prst="rect">
            <a:avLst/>
          </a:prstGeom>
          <a:noFill/>
        </p:spPr>
        <p:txBody>
          <a:bodyPr wrap="square" lIns="0" tIns="0" rIns="0" bIns="0" rtlCol="0" anchor="ctr" anchorCtr="0">
            <a:noAutofit/>
          </a:bodyPr>
          <a:lstStyle/>
          <a:p>
            <a:pPr algn="ctr"/>
            <a:r>
              <a:rPr lang="de-DE" sz="800" smtClean="0">
                <a:solidFill>
                  <a:schemeClr val="bg1">
                    <a:lumMod val="85000"/>
                    <a:alpha val="60000"/>
                  </a:schemeClr>
                </a:solidFill>
              </a:rPr>
              <a:t> I</a:t>
            </a:r>
            <a:endParaRPr lang="de-DE" sz="899" smtClean="0">
              <a:solidFill>
                <a:schemeClr val="bg1">
                  <a:lumMod val="85000"/>
                  <a:alpha val="60000"/>
                </a:schemeClr>
              </a:solidFill>
            </a:endParaRPr>
          </a:p>
        </p:txBody>
      </p:sp>
      <p:sp>
        <p:nvSpPr>
          <p:cNvPr id="20" name="Textfeld 27"/>
          <p:cNvSpPr txBox="1"/>
          <p:nvPr userDrawn="1"/>
        </p:nvSpPr>
        <p:spPr>
          <a:xfrm>
            <a:off x="2518272" y="4702969"/>
            <a:ext cx="103629" cy="151209"/>
          </a:xfrm>
          <a:prstGeom prst="rect">
            <a:avLst/>
          </a:prstGeom>
          <a:noFill/>
        </p:spPr>
        <p:txBody>
          <a:bodyPr wrap="square" lIns="0" tIns="0" rIns="0" bIns="0" rtlCol="0" anchor="ctr" anchorCtr="0">
            <a:noAutofit/>
          </a:bodyPr>
          <a:lstStyle/>
          <a:p>
            <a:pPr algn="ctr"/>
            <a:r>
              <a:rPr lang="de-DE" sz="800" dirty="0" smtClean="0">
                <a:solidFill>
                  <a:schemeClr val="bg1">
                    <a:lumMod val="85000"/>
                    <a:alpha val="60000"/>
                  </a:schemeClr>
                </a:solidFill>
              </a:rPr>
              <a:t> I</a:t>
            </a:r>
            <a:endParaRPr lang="de-DE" sz="899" dirty="0" smtClean="0">
              <a:solidFill>
                <a:schemeClr val="bg1">
                  <a:lumMod val="85000"/>
                  <a:alpha val="60000"/>
                </a:schemeClr>
              </a:solidFill>
            </a:endParaRPr>
          </a:p>
        </p:txBody>
      </p:sp>
      <p:sp>
        <p:nvSpPr>
          <p:cNvPr id="21" name="Textfeld 28"/>
          <p:cNvSpPr txBox="1"/>
          <p:nvPr userDrawn="1"/>
        </p:nvSpPr>
        <p:spPr>
          <a:xfrm>
            <a:off x="575071" y="4702969"/>
            <a:ext cx="223334" cy="151210"/>
          </a:xfrm>
          <a:prstGeom prst="rect">
            <a:avLst/>
          </a:prstGeom>
          <a:noFill/>
        </p:spPr>
        <p:txBody>
          <a:bodyPr wrap="square" lIns="0" tIns="0" rIns="0" bIns="0" rtlCol="0" anchor="ctr" anchorCtr="0">
            <a:noAutofit/>
          </a:bodyPr>
          <a:lstStyle/>
          <a:p>
            <a:pPr algn="r"/>
            <a:fld id="{8B24244C-B7E9-4BA5-BB33-D2E7FE1F5CF1}" type="slidenum">
              <a:rPr lang="de-DE" sz="800" kern="1200" smtClean="0">
                <a:solidFill>
                  <a:schemeClr val="bg1"/>
                </a:solidFill>
                <a:latin typeface="Arial" panose="020B0604020202020204" pitchFamily="34" charset="0"/>
                <a:ea typeface="+mn-ea"/>
                <a:cs typeface="Arial" panose="020B0604020202020204" pitchFamily="34" charset="0"/>
              </a:rPr>
              <a:t>‹N°›</a:t>
            </a:fld>
            <a:endParaRPr lang="de-DE" sz="800" kern="1200" dirty="0" smtClean="0">
              <a:solidFill>
                <a:schemeClr val="bg1"/>
              </a:solidFill>
              <a:latin typeface="Arial" panose="020B0604020202020204" pitchFamily="34" charset="0"/>
              <a:ea typeface="+mn-ea"/>
              <a:cs typeface="Arial" panose="020B0604020202020204" pitchFamily="34" charset="0"/>
            </a:endParaRPr>
          </a:p>
        </p:txBody>
      </p:sp>
      <p:sp>
        <p:nvSpPr>
          <p:cNvPr id="22" name="Textfeld 20"/>
          <p:cNvSpPr txBox="1"/>
          <p:nvPr userDrawn="1"/>
        </p:nvSpPr>
        <p:spPr>
          <a:xfrm>
            <a:off x="799980" y="4702968"/>
            <a:ext cx="108329" cy="151210"/>
          </a:xfrm>
          <a:prstGeom prst="rect">
            <a:avLst/>
          </a:prstGeom>
          <a:noFill/>
        </p:spPr>
        <p:txBody>
          <a:bodyPr wrap="square" lIns="0" tIns="0" rIns="0" bIns="0" rtlCol="0" anchor="ctr" anchorCtr="0">
            <a:noAutofit/>
          </a:bodyPr>
          <a:lstStyle/>
          <a:p>
            <a:pPr algn="ctr"/>
            <a:r>
              <a:rPr lang="de-DE" sz="800" smtClean="0">
                <a:solidFill>
                  <a:schemeClr val="bg1">
                    <a:lumMod val="85000"/>
                    <a:alpha val="60000"/>
                  </a:schemeClr>
                </a:solidFill>
              </a:rPr>
              <a:t> I</a:t>
            </a:r>
            <a:endParaRPr lang="de-DE" sz="899" smtClean="0">
              <a:solidFill>
                <a:schemeClr val="bg1">
                  <a:lumMod val="85000"/>
                  <a:alpha val="60000"/>
                </a:schemeClr>
              </a:solidFill>
            </a:endParaRPr>
          </a:p>
        </p:txBody>
      </p:sp>
      <p:sp>
        <p:nvSpPr>
          <p:cNvPr id="23" name="Date Placeholder 2"/>
          <p:cNvSpPr>
            <a:spLocks noGrp="1"/>
          </p:cNvSpPr>
          <p:nvPr>
            <p:ph type="dt" sz="half" idx="2"/>
          </p:nvPr>
        </p:nvSpPr>
        <p:spPr>
          <a:xfrm>
            <a:off x="865679" y="4702969"/>
            <a:ext cx="1092662" cy="150971"/>
          </a:xfrm>
          <a:prstGeom prst="rect">
            <a:avLst/>
          </a:prstGeom>
        </p:spPr>
        <p:txBody>
          <a:bodyPr anchor="ctr" anchorCtr="0"/>
          <a:lstStyle>
            <a:lvl1pPr algn="l">
              <a:defRPr lang="en-US" sz="800" kern="1200" smtClean="0">
                <a:solidFill>
                  <a:schemeClr val="bg1"/>
                </a:solidFill>
                <a:latin typeface="+mn-lt"/>
                <a:ea typeface="+mn-ea"/>
                <a:cs typeface="+mn-cs"/>
              </a:defRPr>
            </a:lvl1pPr>
          </a:lstStyle>
          <a:p>
            <a:pPr algn="ctr"/>
            <a:fld id="{8649FFCD-850F-4489-99EA-9A560CEF064E}" type="datetime4">
              <a:rPr lang="en-GB" smtClean="0"/>
              <a:t>06 March 2019</a:t>
            </a:fld>
            <a:endParaRPr lang="en-GB" dirty="0"/>
          </a:p>
        </p:txBody>
      </p:sp>
      <p:sp>
        <p:nvSpPr>
          <p:cNvPr id="24" name="Footer Placeholder 3"/>
          <p:cNvSpPr>
            <a:spLocks noGrp="1"/>
          </p:cNvSpPr>
          <p:nvPr>
            <p:ph type="ftr" sz="quarter" idx="3"/>
          </p:nvPr>
        </p:nvSpPr>
        <p:spPr>
          <a:xfrm>
            <a:off x="2578823" y="4702969"/>
            <a:ext cx="3791656" cy="151210"/>
          </a:xfrm>
          <a:prstGeom prst="rect">
            <a:avLst/>
          </a:prstGeom>
        </p:spPr>
        <p:txBody>
          <a:bodyPr anchor="ctr" anchorCtr="0"/>
          <a:lstStyle/>
          <a:p>
            <a:r>
              <a:rPr lang="en-GB" sz="800" noProof="1" smtClean="0">
                <a:solidFill>
                  <a:schemeClr val="bg1"/>
                </a:solidFill>
              </a:rPr>
              <a:t>Sample slide library</a:t>
            </a:r>
            <a:endParaRPr lang="en-GB" sz="800" noProof="1">
              <a:solidFill>
                <a:schemeClr val="bg1"/>
              </a:solidFill>
            </a:endParaRPr>
          </a:p>
        </p:txBody>
      </p:sp>
    </p:spTree>
    <p:extLst>
      <p:ext uri="{BB962C8B-B14F-4D97-AF65-F5344CB8AC3E}">
        <p14:creationId xmlns:p14="http://schemas.microsoft.com/office/powerpoint/2010/main" val="400308158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pter Opening B">
    <p:spTree>
      <p:nvGrpSpPr>
        <p:cNvPr id="1" name=""/>
        <p:cNvGrpSpPr/>
        <p:nvPr/>
      </p:nvGrpSpPr>
      <p:grpSpPr>
        <a:xfrm>
          <a:off x="0" y="0"/>
          <a:ext cx="0" cy="0"/>
          <a:chOff x="0" y="0"/>
          <a:chExt cx="0" cy="0"/>
        </a:xfrm>
      </p:grpSpPr>
      <p:pic>
        <p:nvPicPr>
          <p:cNvPr id="15" name="Grafik 2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66860" cy="5143500"/>
          </a:xfrm>
          <a:prstGeom prst="rect">
            <a:avLst/>
          </a:prstGeom>
        </p:spPr>
      </p:pic>
      <p:sp>
        <p:nvSpPr>
          <p:cNvPr id="3" name="Rechteck 14"/>
          <p:cNvSpPr/>
          <p:nvPr userDrawn="1"/>
        </p:nvSpPr>
        <p:spPr>
          <a:xfrm>
            <a:off x="575071" y="4702969"/>
            <a:ext cx="7104169" cy="15121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799" dirty="0"/>
          </a:p>
        </p:txBody>
      </p:sp>
      <p:sp>
        <p:nvSpPr>
          <p:cNvPr id="13" name="Titel 1"/>
          <p:cNvSpPr>
            <a:spLocks noGrp="1"/>
          </p:cNvSpPr>
          <p:nvPr>
            <p:ph type="ctrTitle" hasCustomPrompt="1"/>
          </p:nvPr>
        </p:nvSpPr>
        <p:spPr>
          <a:xfrm>
            <a:off x="576001" y="395455"/>
            <a:ext cx="7991737" cy="1690709"/>
          </a:xfrm>
          <a:prstGeom prst="rect">
            <a:avLst/>
          </a:prstGeom>
        </p:spPr>
        <p:txBody>
          <a:bodyPr lIns="0" tIns="0" rIns="0" bIns="0" anchor="b" anchorCtr="0"/>
          <a:lstStyle>
            <a:lvl1pPr>
              <a:lnSpc>
                <a:spcPct val="90000"/>
              </a:lnSpc>
              <a:defRPr sz="3996" b="1">
                <a:solidFill>
                  <a:schemeClr val="bg1"/>
                </a:solidFill>
              </a:defRPr>
            </a:lvl1pPr>
          </a:lstStyle>
          <a:p>
            <a:r>
              <a:rPr lang="de-DE" smtClean="0"/>
              <a:t>Click to add the title of the new chapter</a:t>
            </a:r>
            <a:endParaRPr lang="de-DE"/>
          </a:p>
        </p:txBody>
      </p:sp>
      <p:sp>
        <p:nvSpPr>
          <p:cNvPr id="14" name="Untertitel 2"/>
          <p:cNvSpPr>
            <a:spLocks noGrp="1"/>
          </p:cNvSpPr>
          <p:nvPr>
            <p:ph type="subTitle" idx="1" hasCustomPrompt="1"/>
          </p:nvPr>
        </p:nvSpPr>
        <p:spPr>
          <a:xfrm>
            <a:off x="576000" y="2120524"/>
            <a:ext cx="7991738" cy="1584445"/>
          </a:xfrm>
          <a:prstGeom prst="rect">
            <a:avLst/>
          </a:prstGeom>
        </p:spPr>
        <p:txBody>
          <a:bodyPr lIns="0" tIns="0" rIns="0" bIns="0"/>
          <a:lstStyle>
            <a:lvl1pPr marL="0" indent="0" algn="l">
              <a:lnSpc>
                <a:spcPct val="90000"/>
              </a:lnSpc>
              <a:spcBef>
                <a:spcPts val="0"/>
              </a:spcBef>
              <a:buNone/>
              <a:defRPr sz="1599" baseline="0">
                <a:solidFill>
                  <a:schemeClr val="bg1"/>
                </a:solidFill>
              </a:defRPr>
            </a:lvl1pPr>
            <a:lvl2pPr marL="456789" indent="0" algn="ctr">
              <a:buNone/>
              <a:defRPr>
                <a:solidFill>
                  <a:schemeClr val="tx1">
                    <a:tint val="75000"/>
                  </a:schemeClr>
                </a:solidFill>
              </a:defRPr>
            </a:lvl2pPr>
            <a:lvl3pPr marL="913577" indent="0" algn="ctr">
              <a:buNone/>
              <a:defRPr>
                <a:solidFill>
                  <a:schemeClr val="tx1">
                    <a:tint val="75000"/>
                  </a:schemeClr>
                </a:solidFill>
              </a:defRPr>
            </a:lvl3pPr>
            <a:lvl4pPr marL="1370366" indent="0" algn="ctr">
              <a:buNone/>
              <a:defRPr>
                <a:solidFill>
                  <a:schemeClr val="tx1">
                    <a:tint val="75000"/>
                  </a:schemeClr>
                </a:solidFill>
              </a:defRPr>
            </a:lvl4pPr>
            <a:lvl5pPr marL="1827154" indent="0" algn="ctr">
              <a:buNone/>
              <a:defRPr>
                <a:solidFill>
                  <a:schemeClr val="tx1">
                    <a:tint val="75000"/>
                  </a:schemeClr>
                </a:solidFill>
              </a:defRPr>
            </a:lvl5pPr>
            <a:lvl6pPr marL="2283943" indent="0" algn="ctr">
              <a:buNone/>
              <a:defRPr>
                <a:solidFill>
                  <a:schemeClr val="tx1">
                    <a:tint val="75000"/>
                  </a:schemeClr>
                </a:solidFill>
              </a:defRPr>
            </a:lvl6pPr>
            <a:lvl7pPr marL="2740731" indent="0" algn="ctr">
              <a:buNone/>
              <a:defRPr>
                <a:solidFill>
                  <a:schemeClr val="tx1">
                    <a:tint val="75000"/>
                  </a:schemeClr>
                </a:solidFill>
              </a:defRPr>
            </a:lvl7pPr>
            <a:lvl8pPr marL="3197520" indent="0" algn="ctr">
              <a:buNone/>
              <a:defRPr>
                <a:solidFill>
                  <a:schemeClr val="tx1">
                    <a:tint val="75000"/>
                  </a:schemeClr>
                </a:solidFill>
              </a:defRPr>
            </a:lvl8pPr>
            <a:lvl9pPr marL="3654308" indent="0" algn="ctr">
              <a:buNone/>
              <a:defRPr>
                <a:solidFill>
                  <a:schemeClr val="tx1">
                    <a:tint val="75000"/>
                  </a:schemeClr>
                </a:solidFill>
              </a:defRPr>
            </a:lvl9pPr>
          </a:lstStyle>
          <a:p>
            <a:r>
              <a:rPr lang="de-DE" smtClean="0"/>
              <a:t>Click to add a subheading, if applicable </a:t>
            </a:r>
            <a:endParaRPr lang="de-DE"/>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97156" y="4702968"/>
            <a:ext cx="770582" cy="190525"/>
          </a:xfrm>
          <a:prstGeom prst="rect">
            <a:avLst/>
          </a:prstGeom>
        </p:spPr>
      </p:pic>
      <p:sp>
        <p:nvSpPr>
          <p:cNvPr id="19" name="Textfeld 19"/>
          <p:cNvSpPr txBox="1"/>
          <p:nvPr userDrawn="1"/>
        </p:nvSpPr>
        <p:spPr>
          <a:xfrm>
            <a:off x="2000679" y="4702969"/>
            <a:ext cx="573332" cy="151209"/>
          </a:xfrm>
          <a:prstGeom prst="rect">
            <a:avLst/>
          </a:prstGeom>
          <a:noFill/>
        </p:spPr>
        <p:txBody>
          <a:bodyPr wrap="square" lIns="0" tIns="0" rIns="0" bIns="0" rtlCol="0" anchor="ctr" anchorCtr="0">
            <a:noAutofit/>
          </a:bodyPr>
          <a:lstStyle/>
          <a:p>
            <a:pPr algn="ctr"/>
            <a:r>
              <a:rPr lang="en-GB" sz="800" noProof="1" smtClean="0">
                <a:solidFill>
                  <a:schemeClr val="bg1"/>
                </a:solidFill>
              </a:rPr>
              <a:t>© Uponor</a:t>
            </a:r>
            <a:endParaRPr lang="en-GB" sz="899" noProof="1" smtClean="0">
              <a:solidFill>
                <a:schemeClr val="bg1"/>
              </a:solidFill>
            </a:endParaRPr>
          </a:p>
        </p:txBody>
      </p:sp>
      <p:sp>
        <p:nvSpPr>
          <p:cNvPr id="20" name="Textfeld 20"/>
          <p:cNvSpPr txBox="1"/>
          <p:nvPr userDrawn="1"/>
        </p:nvSpPr>
        <p:spPr>
          <a:xfrm>
            <a:off x="799979" y="4702968"/>
            <a:ext cx="108329" cy="151210"/>
          </a:xfrm>
          <a:prstGeom prst="rect">
            <a:avLst/>
          </a:prstGeom>
          <a:noFill/>
        </p:spPr>
        <p:txBody>
          <a:bodyPr wrap="square" lIns="0" tIns="0" rIns="0" bIns="0" rtlCol="0" anchor="ctr" anchorCtr="0">
            <a:noAutofit/>
          </a:bodyPr>
          <a:lstStyle/>
          <a:p>
            <a:pPr algn="ctr"/>
            <a:r>
              <a:rPr lang="de-DE" sz="800" smtClean="0">
                <a:solidFill>
                  <a:schemeClr val="bg1">
                    <a:lumMod val="85000"/>
                    <a:alpha val="60000"/>
                  </a:schemeClr>
                </a:solidFill>
              </a:rPr>
              <a:t> I</a:t>
            </a:r>
            <a:endParaRPr lang="de-DE" sz="899" smtClean="0">
              <a:solidFill>
                <a:schemeClr val="bg1">
                  <a:lumMod val="85000"/>
                  <a:alpha val="60000"/>
                </a:schemeClr>
              </a:solidFill>
            </a:endParaRPr>
          </a:p>
        </p:txBody>
      </p:sp>
      <p:sp>
        <p:nvSpPr>
          <p:cNvPr id="21" name="Textfeld 21"/>
          <p:cNvSpPr txBox="1"/>
          <p:nvPr userDrawn="1"/>
        </p:nvSpPr>
        <p:spPr>
          <a:xfrm>
            <a:off x="1907704" y="4702968"/>
            <a:ext cx="149486" cy="151209"/>
          </a:xfrm>
          <a:prstGeom prst="rect">
            <a:avLst/>
          </a:prstGeom>
          <a:noFill/>
        </p:spPr>
        <p:txBody>
          <a:bodyPr wrap="square" lIns="0" tIns="0" rIns="0" bIns="0" rtlCol="0" anchor="ctr" anchorCtr="0">
            <a:noAutofit/>
          </a:bodyPr>
          <a:lstStyle/>
          <a:p>
            <a:pPr algn="ctr"/>
            <a:r>
              <a:rPr lang="de-DE" sz="800" smtClean="0">
                <a:solidFill>
                  <a:schemeClr val="bg1">
                    <a:lumMod val="85000"/>
                    <a:alpha val="60000"/>
                  </a:schemeClr>
                </a:solidFill>
              </a:rPr>
              <a:t> I</a:t>
            </a:r>
            <a:endParaRPr lang="de-DE" sz="899" smtClean="0">
              <a:solidFill>
                <a:schemeClr val="bg1">
                  <a:lumMod val="85000"/>
                  <a:alpha val="60000"/>
                </a:schemeClr>
              </a:solidFill>
            </a:endParaRPr>
          </a:p>
        </p:txBody>
      </p:sp>
      <p:sp>
        <p:nvSpPr>
          <p:cNvPr id="22" name="Textfeld 27"/>
          <p:cNvSpPr txBox="1"/>
          <p:nvPr userDrawn="1"/>
        </p:nvSpPr>
        <p:spPr>
          <a:xfrm>
            <a:off x="2518272" y="4702969"/>
            <a:ext cx="103629" cy="151209"/>
          </a:xfrm>
          <a:prstGeom prst="rect">
            <a:avLst/>
          </a:prstGeom>
          <a:noFill/>
        </p:spPr>
        <p:txBody>
          <a:bodyPr wrap="square" lIns="0" tIns="0" rIns="0" bIns="0" rtlCol="0" anchor="ctr" anchorCtr="0">
            <a:noAutofit/>
          </a:bodyPr>
          <a:lstStyle/>
          <a:p>
            <a:pPr algn="ctr"/>
            <a:r>
              <a:rPr lang="de-DE" sz="800" dirty="0" smtClean="0">
                <a:solidFill>
                  <a:schemeClr val="bg1">
                    <a:lumMod val="85000"/>
                    <a:alpha val="60000"/>
                  </a:schemeClr>
                </a:solidFill>
              </a:rPr>
              <a:t> I</a:t>
            </a:r>
            <a:endParaRPr lang="de-DE" sz="899" dirty="0" smtClean="0">
              <a:solidFill>
                <a:schemeClr val="bg1">
                  <a:lumMod val="85000"/>
                  <a:alpha val="60000"/>
                </a:schemeClr>
              </a:solidFill>
            </a:endParaRPr>
          </a:p>
        </p:txBody>
      </p:sp>
      <p:sp>
        <p:nvSpPr>
          <p:cNvPr id="23" name="Textfeld 28"/>
          <p:cNvSpPr txBox="1"/>
          <p:nvPr userDrawn="1"/>
        </p:nvSpPr>
        <p:spPr>
          <a:xfrm>
            <a:off x="575071" y="4702969"/>
            <a:ext cx="223334" cy="151210"/>
          </a:xfrm>
          <a:prstGeom prst="rect">
            <a:avLst/>
          </a:prstGeom>
          <a:noFill/>
        </p:spPr>
        <p:txBody>
          <a:bodyPr wrap="square" lIns="0" tIns="0" rIns="0" bIns="0" rtlCol="0" anchor="ctr" anchorCtr="0">
            <a:noAutofit/>
          </a:bodyPr>
          <a:lstStyle/>
          <a:p>
            <a:pPr algn="r"/>
            <a:fld id="{8B24244C-B7E9-4BA5-BB33-D2E7FE1F5CF1}" type="slidenum">
              <a:rPr lang="de-DE" sz="800" kern="1200" smtClean="0">
                <a:solidFill>
                  <a:schemeClr val="bg1"/>
                </a:solidFill>
                <a:latin typeface="Arial" panose="020B0604020202020204" pitchFamily="34" charset="0"/>
                <a:ea typeface="+mn-ea"/>
                <a:cs typeface="Arial" panose="020B0604020202020204" pitchFamily="34" charset="0"/>
              </a:rPr>
              <a:t>‹N°›</a:t>
            </a:fld>
            <a:endParaRPr lang="de-DE" sz="800" kern="1200" dirty="0" smtClean="0">
              <a:solidFill>
                <a:schemeClr val="bg1"/>
              </a:solidFill>
              <a:latin typeface="Arial" panose="020B0604020202020204" pitchFamily="34" charset="0"/>
              <a:ea typeface="+mn-ea"/>
              <a:cs typeface="Arial" panose="020B0604020202020204" pitchFamily="34" charset="0"/>
            </a:endParaRPr>
          </a:p>
        </p:txBody>
      </p:sp>
      <p:sp>
        <p:nvSpPr>
          <p:cNvPr id="24" name="Textfeld 20"/>
          <p:cNvSpPr txBox="1"/>
          <p:nvPr userDrawn="1"/>
        </p:nvSpPr>
        <p:spPr>
          <a:xfrm>
            <a:off x="799980" y="4702968"/>
            <a:ext cx="108329" cy="151210"/>
          </a:xfrm>
          <a:prstGeom prst="rect">
            <a:avLst/>
          </a:prstGeom>
          <a:noFill/>
        </p:spPr>
        <p:txBody>
          <a:bodyPr wrap="square" lIns="0" tIns="0" rIns="0" bIns="0" rtlCol="0" anchor="ctr" anchorCtr="0">
            <a:noAutofit/>
          </a:bodyPr>
          <a:lstStyle/>
          <a:p>
            <a:pPr algn="ctr"/>
            <a:r>
              <a:rPr lang="de-DE" sz="800" smtClean="0">
                <a:solidFill>
                  <a:schemeClr val="bg1">
                    <a:lumMod val="85000"/>
                    <a:alpha val="60000"/>
                  </a:schemeClr>
                </a:solidFill>
              </a:rPr>
              <a:t> I</a:t>
            </a:r>
            <a:endParaRPr lang="de-DE" sz="899" smtClean="0">
              <a:solidFill>
                <a:schemeClr val="bg1">
                  <a:lumMod val="85000"/>
                  <a:alpha val="60000"/>
                </a:schemeClr>
              </a:solidFill>
            </a:endParaRPr>
          </a:p>
        </p:txBody>
      </p:sp>
      <p:sp>
        <p:nvSpPr>
          <p:cNvPr id="25" name="Date Placeholder 2"/>
          <p:cNvSpPr>
            <a:spLocks noGrp="1"/>
          </p:cNvSpPr>
          <p:nvPr>
            <p:ph type="dt" sz="half" idx="2"/>
          </p:nvPr>
        </p:nvSpPr>
        <p:spPr>
          <a:xfrm>
            <a:off x="865679" y="4702969"/>
            <a:ext cx="1092662" cy="150971"/>
          </a:xfrm>
          <a:prstGeom prst="rect">
            <a:avLst/>
          </a:prstGeom>
        </p:spPr>
        <p:txBody>
          <a:bodyPr anchor="ctr" anchorCtr="0"/>
          <a:lstStyle>
            <a:lvl1pPr algn="l">
              <a:defRPr lang="en-US" sz="800" kern="1200" smtClean="0">
                <a:solidFill>
                  <a:schemeClr val="bg1"/>
                </a:solidFill>
                <a:latin typeface="+mn-lt"/>
                <a:ea typeface="+mn-ea"/>
                <a:cs typeface="+mn-cs"/>
              </a:defRPr>
            </a:lvl1pPr>
          </a:lstStyle>
          <a:p>
            <a:pPr algn="ctr"/>
            <a:fld id="{1B8C02D8-42AE-4385-99B9-84774BCC8EC0}" type="datetime4">
              <a:rPr lang="en-GB" smtClean="0"/>
              <a:t>06 March 2019</a:t>
            </a:fld>
            <a:endParaRPr lang="en-GB" dirty="0"/>
          </a:p>
        </p:txBody>
      </p:sp>
      <p:sp>
        <p:nvSpPr>
          <p:cNvPr id="26" name="Footer Placeholder 3"/>
          <p:cNvSpPr>
            <a:spLocks noGrp="1"/>
          </p:cNvSpPr>
          <p:nvPr>
            <p:ph type="ftr" sz="quarter" idx="3"/>
          </p:nvPr>
        </p:nvSpPr>
        <p:spPr>
          <a:xfrm>
            <a:off x="2578823" y="4702969"/>
            <a:ext cx="3791656" cy="151210"/>
          </a:xfrm>
          <a:prstGeom prst="rect">
            <a:avLst/>
          </a:prstGeom>
        </p:spPr>
        <p:txBody>
          <a:bodyPr anchor="ctr" anchorCtr="0"/>
          <a:lstStyle/>
          <a:p>
            <a:r>
              <a:rPr lang="en-GB" sz="800" noProof="1" smtClean="0">
                <a:solidFill>
                  <a:schemeClr val="bg1"/>
                </a:solidFill>
              </a:rPr>
              <a:t>Sample slide library</a:t>
            </a:r>
            <a:endParaRPr lang="en-GB" sz="800" noProof="1">
              <a:solidFill>
                <a:schemeClr val="bg1"/>
              </a:solidFill>
            </a:endParaRPr>
          </a:p>
        </p:txBody>
      </p:sp>
    </p:spTree>
    <p:extLst>
      <p:ext uri="{BB962C8B-B14F-4D97-AF65-F5344CB8AC3E}">
        <p14:creationId xmlns:p14="http://schemas.microsoft.com/office/powerpoint/2010/main" val="120800761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pter Opening C">
    <p:spTree>
      <p:nvGrpSpPr>
        <p:cNvPr id="1" name=""/>
        <p:cNvGrpSpPr/>
        <p:nvPr/>
      </p:nvGrpSpPr>
      <p:grpSpPr>
        <a:xfrm>
          <a:off x="0" y="0"/>
          <a:ext cx="0" cy="0"/>
          <a:chOff x="0" y="0"/>
          <a:chExt cx="0" cy="0"/>
        </a:xfrm>
      </p:grpSpPr>
      <p:pic>
        <p:nvPicPr>
          <p:cNvPr id="15" name="Grafik 2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39624" cy="5143500"/>
          </a:xfrm>
          <a:prstGeom prst="rect">
            <a:avLst/>
          </a:prstGeom>
        </p:spPr>
      </p:pic>
      <p:sp>
        <p:nvSpPr>
          <p:cNvPr id="3" name="Rechteck 14"/>
          <p:cNvSpPr/>
          <p:nvPr userDrawn="1"/>
        </p:nvSpPr>
        <p:spPr>
          <a:xfrm>
            <a:off x="575071" y="4702969"/>
            <a:ext cx="7104169" cy="15121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799" dirty="0"/>
          </a:p>
        </p:txBody>
      </p:sp>
      <p:sp>
        <p:nvSpPr>
          <p:cNvPr id="13" name="Titel 1"/>
          <p:cNvSpPr>
            <a:spLocks noGrp="1"/>
          </p:cNvSpPr>
          <p:nvPr>
            <p:ph type="ctrTitle" hasCustomPrompt="1"/>
          </p:nvPr>
        </p:nvSpPr>
        <p:spPr>
          <a:xfrm>
            <a:off x="576001" y="395455"/>
            <a:ext cx="7991737" cy="1690709"/>
          </a:xfrm>
          <a:prstGeom prst="rect">
            <a:avLst/>
          </a:prstGeom>
        </p:spPr>
        <p:txBody>
          <a:bodyPr lIns="0" tIns="0" rIns="0" bIns="0" anchor="b" anchorCtr="0"/>
          <a:lstStyle>
            <a:lvl1pPr>
              <a:lnSpc>
                <a:spcPct val="90000"/>
              </a:lnSpc>
              <a:defRPr sz="3996" b="1">
                <a:solidFill>
                  <a:schemeClr val="bg1"/>
                </a:solidFill>
              </a:defRPr>
            </a:lvl1pPr>
          </a:lstStyle>
          <a:p>
            <a:r>
              <a:rPr lang="de-DE" smtClean="0"/>
              <a:t>Click to add the title of the new chapter</a:t>
            </a:r>
            <a:endParaRPr lang="de-DE"/>
          </a:p>
        </p:txBody>
      </p:sp>
      <p:sp>
        <p:nvSpPr>
          <p:cNvPr id="14" name="Untertitel 2"/>
          <p:cNvSpPr>
            <a:spLocks noGrp="1"/>
          </p:cNvSpPr>
          <p:nvPr>
            <p:ph type="subTitle" idx="1" hasCustomPrompt="1"/>
          </p:nvPr>
        </p:nvSpPr>
        <p:spPr>
          <a:xfrm>
            <a:off x="576000" y="2120524"/>
            <a:ext cx="7991738" cy="1584445"/>
          </a:xfrm>
          <a:prstGeom prst="rect">
            <a:avLst/>
          </a:prstGeom>
        </p:spPr>
        <p:txBody>
          <a:bodyPr lIns="0" tIns="0" rIns="0" bIns="0"/>
          <a:lstStyle>
            <a:lvl1pPr marL="0" indent="0" algn="l">
              <a:lnSpc>
                <a:spcPct val="90000"/>
              </a:lnSpc>
              <a:spcBef>
                <a:spcPts val="0"/>
              </a:spcBef>
              <a:buNone/>
              <a:defRPr sz="1599" baseline="0">
                <a:solidFill>
                  <a:schemeClr val="bg1"/>
                </a:solidFill>
              </a:defRPr>
            </a:lvl1pPr>
            <a:lvl2pPr marL="456789" indent="0" algn="ctr">
              <a:buNone/>
              <a:defRPr>
                <a:solidFill>
                  <a:schemeClr val="tx1">
                    <a:tint val="75000"/>
                  </a:schemeClr>
                </a:solidFill>
              </a:defRPr>
            </a:lvl2pPr>
            <a:lvl3pPr marL="913577" indent="0" algn="ctr">
              <a:buNone/>
              <a:defRPr>
                <a:solidFill>
                  <a:schemeClr val="tx1">
                    <a:tint val="75000"/>
                  </a:schemeClr>
                </a:solidFill>
              </a:defRPr>
            </a:lvl3pPr>
            <a:lvl4pPr marL="1370366" indent="0" algn="ctr">
              <a:buNone/>
              <a:defRPr>
                <a:solidFill>
                  <a:schemeClr val="tx1">
                    <a:tint val="75000"/>
                  </a:schemeClr>
                </a:solidFill>
              </a:defRPr>
            </a:lvl4pPr>
            <a:lvl5pPr marL="1827154" indent="0" algn="ctr">
              <a:buNone/>
              <a:defRPr>
                <a:solidFill>
                  <a:schemeClr val="tx1">
                    <a:tint val="75000"/>
                  </a:schemeClr>
                </a:solidFill>
              </a:defRPr>
            </a:lvl5pPr>
            <a:lvl6pPr marL="2283943" indent="0" algn="ctr">
              <a:buNone/>
              <a:defRPr>
                <a:solidFill>
                  <a:schemeClr val="tx1">
                    <a:tint val="75000"/>
                  </a:schemeClr>
                </a:solidFill>
              </a:defRPr>
            </a:lvl6pPr>
            <a:lvl7pPr marL="2740731" indent="0" algn="ctr">
              <a:buNone/>
              <a:defRPr>
                <a:solidFill>
                  <a:schemeClr val="tx1">
                    <a:tint val="75000"/>
                  </a:schemeClr>
                </a:solidFill>
              </a:defRPr>
            </a:lvl7pPr>
            <a:lvl8pPr marL="3197520" indent="0" algn="ctr">
              <a:buNone/>
              <a:defRPr>
                <a:solidFill>
                  <a:schemeClr val="tx1">
                    <a:tint val="75000"/>
                  </a:schemeClr>
                </a:solidFill>
              </a:defRPr>
            </a:lvl8pPr>
            <a:lvl9pPr marL="3654308" indent="0" algn="ctr">
              <a:buNone/>
              <a:defRPr>
                <a:solidFill>
                  <a:schemeClr val="tx1">
                    <a:tint val="75000"/>
                  </a:schemeClr>
                </a:solidFill>
              </a:defRPr>
            </a:lvl9pPr>
          </a:lstStyle>
          <a:p>
            <a:r>
              <a:rPr lang="de-DE" smtClean="0"/>
              <a:t>Click to add a subheading, if applicable </a:t>
            </a:r>
            <a:endParaRPr lang="de-DE"/>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97156" y="4702968"/>
            <a:ext cx="770582" cy="190525"/>
          </a:xfrm>
          <a:prstGeom prst="rect">
            <a:avLst/>
          </a:prstGeom>
        </p:spPr>
      </p:pic>
      <p:sp>
        <p:nvSpPr>
          <p:cNvPr id="19" name="Textfeld 19"/>
          <p:cNvSpPr txBox="1"/>
          <p:nvPr userDrawn="1"/>
        </p:nvSpPr>
        <p:spPr>
          <a:xfrm>
            <a:off x="2000679" y="4702969"/>
            <a:ext cx="573332" cy="151209"/>
          </a:xfrm>
          <a:prstGeom prst="rect">
            <a:avLst/>
          </a:prstGeom>
          <a:noFill/>
        </p:spPr>
        <p:txBody>
          <a:bodyPr wrap="square" lIns="0" tIns="0" rIns="0" bIns="0" rtlCol="0" anchor="ctr" anchorCtr="0">
            <a:noAutofit/>
          </a:bodyPr>
          <a:lstStyle/>
          <a:p>
            <a:pPr algn="ctr"/>
            <a:r>
              <a:rPr lang="en-GB" sz="800" noProof="1" smtClean="0">
                <a:solidFill>
                  <a:schemeClr val="bg1"/>
                </a:solidFill>
              </a:rPr>
              <a:t>© Uponor</a:t>
            </a:r>
            <a:endParaRPr lang="en-GB" sz="899" noProof="1" smtClean="0">
              <a:solidFill>
                <a:schemeClr val="bg1"/>
              </a:solidFill>
            </a:endParaRPr>
          </a:p>
        </p:txBody>
      </p:sp>
      <p:sp>
        <p:nvSpPr>
          <p:cNvPr id="20" name="Textfeld 20"/>
          <p:cNvSpPr txBox="1"/>
          <p:nvPr userDrawn="1"/>
        </p:nvSpPr>
        <p:spPr>
          <a:xfrm>
            <a:off x="799979" y="4702968"/>
            <a:ext cx="108329" cy="151210"/>
          </a:xfrm>
          <a:prstGeom prst="rect">
            <a:avLst/>
          </a:prstGeom>
          <a:noFill/>
        </p:spPr>
        <p:txBody>
          <a:bodyPr wrap="square" lIns="0" tIns="0" rIns="0" bIns="0" rtlCol="0" anchor="ctr" anchorCtr="0">
            <a:noAutofit/>
          </a:bodyPr>
          <a:lstStyle/>
          <a:p>
            <a:pPr algn="ctr"/>
            <a:r>
              <a:rPr lang="de-DE" sz="800" smtClean="0">
                <a:solidFill>
                  <a:schemeClr val="bg1">
                    <a:lumMod val="85000"/>
                    <a:alpha val="60000"/>
                  </a:schemeClr>
                </a:solidFill>
              </a:rPr>
              <a:t> I</a:t>
            </a:r>
            <a:endParaRPr lang="de-DE" sz="899" smtClean="0">
              <a:solidFill>
                <a:schemeClr val="bg1">
                  <a:lumMod val="85000"/>
                  <a:alpha val="60000"/>
                </a:schemeClr>
              </a:solidFill>
            </a:endParaRPr>
          </a:p>
        </p:txBody>
      </p:sp>
      <p:sp>
        <p:nvSpPr>
          <p:cNvPr id="21" name="Textfeld 21"/>
          <p:cNvSpPr txBox="1"/>
          <p:nvPr userDrawn="1"/>
        </p:nvSpPr>
        <p:spPr>
          <a:xfrm>
            <a:off x="1907704" y="4702968"/>
            <a:ext cx="149486" cy="151209"/>
          </a:xfrm>
          <a:prstGeom prst="rect">
            <a:avLst/>
          </a:prstGeom>
          <a:noFill/>
        </p:spPr>
        <p:txBody>
          <a:bodyPr wrap="square" lIns="0" tIns="0" rIns="0" bIns="0" rtlCol="0" anchor="ctr" anchorCtr="0">
            <a:noAutofit/>
          </a:bodyPr>
          <a:lstStyle/>
          <a:p>
            <a:pPr algn="ctr"/>
            <a:r>
              <a:rPr lang="de-DE" sz="800" smtClean="0">
                <a:solidFill>
                  <a:schemeClr val="bg1">
                    <a:lumMod val="85000"/>
                    <a:alpha val="60000"/>
                  </a:schemeClr>
                </a:solidFill>
              </a:rPr>
              <a:t> I</a:t>
            </a:r>
            <a:endParaRPr lang="de-DE" sz="899" smtClean="0">
              <a:solidFill>
                <a:schemeClr val="bg1">
                  <a:lumMod val="85000"/>
                  <a:alpha val="60000"/>
                </a:schemeClr>
              </a:solidFill>
            </a:endParaRPr>
          </a:p>
        </p:txBody>
      </p:sp>
      <p:sp>
        <p:nvSpPr>
          <p:cNvPr id="22" name="Textfeld 27"/>
          <p:cNvSpPr txBox="1"/>
          <p:nvPr userDrawn="1"/>
        </p:nvSpPr>
        <p:spPr>
          <a:xfrm>
            <a:off x="2518272" y="4702969"/>
            <a:ext cx="103629" cy="151209"/>
          </a:xfrm>
          <a:prstGeom prst="rect">
            <a:avLst/>
          </a:prstGeom>
          <a:noFill/>
        </p:spPr>
        <p:txBody>
          <a:bodyPr wrap="square" lIns="0" tIns="0" rIns="0" bIns="0" rtlCol="0" anchor="ctr" anchorCtr="0">
            <a:noAutofit/>
          </a:bodyPr>
          <a:lstStyle/>
          <a:p>
            <a:pPr algn="ctr"/>
            <a:r>
              <a:rPr lang="de-DE" sz="800" dirty="0" smtClean="0">
                <a:solidFill>
                  <a:schemeClr val="bg1">
                    <a:lumMod val="85000"/>
                    <a:alpha val="60000"/>
                  </a:schemeClr>
                </a:solidFill>
              </a:rPr>
              <a:t> I</a:t>
            </a:r>
            <a:endParaRPr lang="de-DE" sz="899" dirty="0" smtClean="0">
              <a:solidFill>
                <a:schemeClr val="bg1">
                  <a:lumMod val="85000"/>
                  <a:alpha val="60000"/>
                </a:schemeClr>
              </a:solidFill>
            </a:endParaRPr>
          </a:p>
        </p:txBody>
      </p:sp>
      <p:sp>
        <p:nvSpPr>
          <p:cNvPr id="23" name="Textfeld 28"/>
          <p:cNvSpPr txBox="1"/>
          <p:nvPr userDrawn="1"/>
        </p:nvSpPr>
        <p:spPr>
          <a:xfrm>
            <a:off x="575071" y="4702969"/>
            <a:ext cx="223334" cy="151210"/>
          </a:xfrm>
          <a:prstGeom prst="rect">
            <a:avLst/>
          </a:prstGeom>
          <a:noFill/>
        </p:spPr>
        <p:txBody>
          <a:bodyPr wrap="square" lIns="0" tIns="0" rIns="0" bIns="0" rtlCol="0" anchor="ctr" anchorCtr="0">
            <a:noAutofit/>
          </a:bodyPr>
          <a:lstStyle/>
          <a:p>
            <a:pPr algn="r"/>
            <a:fld id="{8B24244C-B7E9-4BA5-BB33-D2E7FE1F5CF1}" type="slidenum">
              <a:rPr lang="de-DE" sz="800" kern="1200" smtClean="0">
                <a:solidFill>
                  <a:schemeClr val="bg1"/>
                </a:solidFill>
                <a:latin typeface="Arial" panose="020B0604020202020204" pitchFamily="34" charset="0"/>
                <a:ea typeface="+mn-ea"/>
                <a:cs typeface="Arial" panose="020B0604020202020204" pitchFamily="34" charset="0"/>
              </a:rPr>
              <a:t>‹N°›</a:t>
            </a:fld>
            <a:endParaRPr lang="de-DE" sz="800" kern="1200" dirty="0" smtClean="0">
              <a:solidFill>
                <a:schemeClr val="bg1"/>
              </a:solidFill>
              <a:latin typeface="Arial" panose="020B0604020202020204" pitchFamily="34" charset="0"/>
              <a:ea typeface="+mn-ea"/>
              <a:cs typeface="Arial" panose="020B0604020202020204" pitchFamily="34" charset="0"/>
            </a:endParaRPr>
          </a:p>
        </p:txBody>
      </p:sp>
      <p:sp>
        <p:nvSpPr>
          <p:cNvPr id="24" name="Textfeld 20"/>
          <p:cNvSpPr txBox="1"/>
          <p:nvPr userDrawn="1"/>
        </p:nvSpPr>
        <p:spPr>
          <a:xfrm>
            <a:off x="799980" y="4702968"/>
            <a:ext cx="108329" cy="151210"/>
          </a:xfrm>
          <a:prstGeom prst="rect">
            <a:avLst/>
          </a:prstGeom>
          <a:noFill/>
        </p:spPr>
        <p:txBody>
          <a:bodyPr wrap="square" lIns="0" tIns="0" rIns="0" bIns="0" rtlCol="0" anchor="ctr" anchorCtr="0">
            <a:noAutofit/>
          </a:bodyPr>
          <a:lstStyle/>
          <a:p>
            <a:pPr algn="ctr"/>
            <a:r>
              <a:rPr lang="de-DE" sz="800" smtClean="0">
                <a:solidFill>
                  <a:schemeClr val="bg1">
                    <a:lumMod val="85000"/>
                    <a:alpha val="60000"/>
                  </a:schemeClr>
                </a:solidFill>
              </a:rPr>
              <a:t> I</a:t>
            </a:r>
            <a:endParaRPr lang="de-DE" sz="899" smtClean="0">
              <a:solidFill>
                <a:schemeClr val="bg1">
                  <a:lumMod val="85000"/>
                  <a:alpha val="60000"/>
                </a:schemeClr>
              </a:solidFill>
            </a:endParaRPr>
          </a:p>
        </p:txBody>
      </p:sp>
      <p:sp>
        <p:nvSpPr>
          <p:cNvPr id="25" name="Date Placeholder 2"/>
          <p:cNvSpPr>
            <a:spLocks noGrp="1"/>
          </p:cNvSpPr>
          <p:nvPr>
            <p:ph type="dt" sz="half" idx="2"/>
          </p:nvPr>
        </p:nvSpPr>
        <p:spPr>
          <a:xfrm>
            <a:off x="865679" y="4702969"/>
            <a:ext cx="1092662" cy="150971"/>
          </a:xfrm>
          <a:prstGeom prst="rect">
            <a:avLst/>
          </a:prstGeom>
        </p:spPr>
        <p:txBody>
          <a:bodyPr anchor="ctr" anchorCtr="0"/>
          <a:lstStyle>
            <a:lvl1pPr algn="l">
              <a:defRPr lang="en-US" sz="800" kern="1200" smtClean="0">
                <a:solidFill>
                  <a:schemeClr val="bg1"/>
                </a:solidFill>
                <a:latin typeface="+mn-lt"/>
                <a:ea typeface="+mn-ea"/>
                <a:cs typeface="+mn-cs"/>
              </a:defRPr>
            </a:lvl1pPr>
          </a:lstStyle>
          <a:p>
            <a:pPr algn="ctr"/>
            <a:fld id="{0ECD1E28-81EC-4954-8CED-B1A13409F22E}" type="datetime4">
              <a:rPr lang="en-GB" smtClean="0"/>
              <a:t>06 March 2019</a:t>
            </a:fld>
            <a:endParaRPr lang="en-GB" dirty="0"/>
          </a:p>
        </p:txBody>
      </p:sp>
      <p:sp>
        <p:nvSpPr>
          <p:cNvPr id="26" name="Footer Placeholder 3"/>
          <p:cNvSpPr>
            <a:spLocks noGrp="1"/>
          </p:cNvSpPr>
          <p:nvPr>
            <p:ph type="ftr" sz="quarter" idx="3"/>
          </p:nvPr>
        </p:nvSpPr>
        <p:spPr>
          <a:xfrm>
            <a:off x="2578823" y="4702969"/>
            <a:ext cx="3791656" cy="151210"/>
          </a:xfrm>
          <a:prstGeom prst="rect">
            <a:avLst/>
          </a:prstGeom>
        </p:spPr>
        <p:txBody>
          <a:bodyPr anchor="ctr" anchorCtr="0"/>
          <a:lstStyle/>
          <a:p>
            <a:r>
              <a:rPr lang="en-GB" sz="800" noProof="1" smtClean="0">
                <a:solidFill>
                  <a:schemeClr val="bg1"/>
                </a:solidFill>
              </a:rPr>
              <a:t>Sample slide library</a:t>
            </a:r>
            <a:endParaRPr lang="en-GB" sz="800" noProof="1">
              <a:solidFill>
                <a:schemeClr val="bg1"/>
              </a:solidFill>
            </a:endParaRPr>
          </a:p>
        </p:txBody>
      </p:sp>
    </p:spTree>
    <p:extLst>
      <p:ext uri="{BB962C8B-B14F-4D97-AF65-F5344CB8AC3E}">
        <p14:creationId xmlns:p14="http://schemas.microsoft.com/office/powerpoint/2010/main" val="354416452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pter Opening D">
    <p:spTree>
      <p:nvGrpSpPr>
        <p:cNvPr id="1" name=""/>
        <p:cNvGrpSpPr/>
        <p:nvPr/>
      </p:nvGrpSpPr>
      <p:grpSpPr>
        <a:xfrm>
          <a:off x="0" y="0"/>
          <a:ext cx="0" cy="0"/>
          <a:chOff x="0" y="0"/>
          <a:chExt cx="0" cy="0"/>
        </a:xfrm>
      </p:grpSpPr>
      <p:pic>
        <p:nvPicPr>
          <p:cNvPr id="15" name="Grafik 2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3" name="Rechteck 14"/>
          <p:cNvSpPr/>
          <p:nvPr userDrawn="1"/>
        </p:nvSpPr>
        <p:spPr>
          <a:xfrm>
            <a:off x="575071" y="4702969"/>
            <a:ext cx="7104169" cy="15121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799" dirty="0"/>
          </a:p>
        </p:txBody>
      </p:sp>
      <p:sp>
        <p:nvSpPr>
          <p:cNvPr id="13" name="Titel 1"/>
          <p:cNvSpPr>
            <a:spLocks noGrp="1"/>
          </p:cNvSpPr>
          <p:nvPr>
            <p:ph type="ctrTitle" hasCustomPrompt="1"/>
          </p:nvPr>
        </p:nvSpPr>
        <p:spPr>
          <a:xfrm>
            <a:off x="576001" y="395455"/>
            <a:ext cx="7991737" cy="1690709"/>
          </a:xfrm>
          <a:prstGeom prst="rect">
            <a:avLst/>
          </a:prstGeom>
        </p:spPr>
        <p:txBody>
          <a:bodyPr lIns="0" tIns="0" rIns="0" bIns="0" anchor="b" anchorCtr="0"/>
          <a:lstStyle>
            <a:lvl1pPr>
              <a:lnSpc>
                <a:spcPct val="90000"/>
              </a:lnSpc>
              <a:defRPr sz="3996" b="1">
                <a:solidFill>
                  <a:schemeClr val="bg1"/>
                </a:solidFill>
              </a:defRPr>
            </a:lvl1pPr>
          </a:lstStyle>
          <a:p>
            <a:r>
              <a:rPr lang="de-DE" smtClean="0"/>
              <a:t>Click to add the title of the new chapter</a:t>
            </a:r>
            <a:endParaRPr lang="de-DE"/>
          </a:p>
        </p:txBody>
      </p:sp>
      <p:sp>
        <p:nvSpPr>
          <p:cNvPr id="14" name="Untertitel 2"/>
          <p:cNvSpPr>
            <a:spLocks noGrp="1"/>
          </p:cNvSpPr>
          <p:nvPr>
            <p:ph type="subTitle" idx="1" hasCustomPrompt="1"/>
          </p:nvPr>
        </p:nvSpPr>
        <p:spPr>
          <a:xfrm>
            <a:off x="576000" y="2120524"/>
            <a:ext cx="7991738" cy="1584445"/>
          </a:xfrm>
          <a:prstGeom prst="rect">
            <a:avLst/>
          </a:prstGeom>
        </p:spPr>
        <p:txBody>
          <a:bodyPr lIns="0" tIns="0" rIns="0" bIns="0"/>
          <a:lstStyle>
            <a:lvl1pPr marL="0" indent="0" algn="l">
              <a:lnSpc>
                <a:spcPct val="90000"/>
              </a:lnSpc>
              <a:spcBef>
                <a:spcPts val="0"/>
              </a:spcBef>
              <a:buNone/>
              <a:defRPr sz="1599" baseline="0">
                <a:solidFill>
                  <a:schemeClr val="bg1"/>
                </a:solidFill>
              </a:defRPr>
            </a:lvl1pPr>
            <a:lvl2pPr marL="456789" indent="0" algn="ctr">
              <a:buNone/>
              <a:defRPr>
                <a:solidFill>
                  <a:schemeClr val="tx1">
                    <a:tint val="75000"/>
                  </a:schemeClr>
                </a:solidFill>
              </a:defRPr>
            </a:lvl2pPr>
            <a:lvl3pPr marL="913577" indent="0" algn="ctr">
              <a:buNone/>
              <a:defRPr>
                <a:solidFill>
                  <a:schemeClr val="tx1">
                    <a:tint val="75000"/>
                  </a:schemeClr>
                </a:solidFill>
              </a:defRPr>
            </a:lvl3pPr>
            <a:lvl4pPr marL="1370366" indent="0" algn="ctr">
              <a:buNone/>
              <a:defRPr>
                <a:solidFill>
                  <a:schemeClr val="tx1">
                    <a:tint val="75000"/>
                  </a:schemeClr>
                </a:solidFill>
              </a:defRPr>
            </a:lvl4pPr>
            <a:lvl5pPr marL="1827154" indent="0" algn="ctr">
              <a:buNone/>
              <a:defRPr>
                <a:solidFill>
                  <a:schemeClr val="tx1">
                    <a:tint val="75000"/>
                  </a:schemeClr>
                </a:solidFill>
              </a:defRPr>
            </a:lvl5pPr>
            <a:lvl6pPr marL="2283943" indent="0" algn="ctr">
              <a:buNone/>
              <a:defRPr>
                <a:solidFill>
                  <a:schemeClr val="tx1">
                    <a:tint val="75000"/>
                  </a:schemeClr>
                </a:solidFill>
              </a:defRPr>
            </a:lvl6pPr>
            <a:lvl7pPr marL="2740731" indent="0" algn="ctr">
              <a:buNone/>
              <a:defRPr>
                <a:solidFill>
                  <a:schemeClr val="tx1">
                    <a:tint val="75000"/>
                  </a:schemeClr>
                </a:solidFill>
              </a:defRPr>
            </a:lvl7pPr>
            <a:lvl8pPr marL="3197520" indent="0" algn="ctr">
              <a:buNone/>
              <a:defRPr>
                <a:solidFill>
                  <a:schemeClr val="tx1">
                    <a:tint val="75000"/>
                  </a:schemeClr>
                </a:solidFill>
              </a:defRPr>
            </a:lvl8pPr>
            <a:lvl9pPr marL="3654308" indent="0" algn="ctr">
              <a:buNone/>
              <a:defRPr>
                <a:solidFill>
                  <a:schemeClr val="tx1">
                    <a:tint val="75000"/>
                  </a:schemeClr>
                </a:solidFill>
              </a:defRPr>
            </a:lvl9pPr>
          </a:lstStyle>
          <a:p>
            <a:r>
              <a:rPr lang="de-DE" smtClean="0"/>
              <a:t>Click to add a subheading, if applicable </a:t>
            </a:r>
            <a:endParaRPr lang="de-DE"/>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97156" y="4702968"/>
            <a:ext cx="770582" cy="190525"/>
          </a:xfrm>
          <a:prstGeom prst="rect">
            <a:avLst/>
          </a:prstGeom>
        </p:spPr>
      </p:pic>
      <p:sp>
        <p:nvSpPr>
          <p:cNvPr id="19" name="Textfeld 19"/>
          <p:cNvSpPr txBox="1"/>
          <p:nvPr userDrawn="1"/>
        </p:nvSpPr>
        <p:spPr>
          <a:xfrm>
            <a:off x="2000679" y="4702969"/>
            <a:ext cx="573332" cy="151209"/>
          </a:xfrm>
          <a:prstGeom prst="rect">
            <a:avLst/>
          </a:prstGeom>
          <a:noFill/>
        </p:spPr>
        <p:txBody>
          <a:bodyPr wrap="square" lIns="0" tIns="0" rIns="0" bIns="0" rtlCol="0" anchor="ctr" anchorCtr="0">
            <a:noAutofit/>
          </a:bodyPr>
          <a:lstStyle/>
          <a:p>
            <a:pPr algn="ctr"/>
            <a:r>
              <a:rPr lang="en-GB" sz="800" noProof="1" smtClean="0">
                <a:solidFill>
                  <a:schemeClr val="bg1"/>
                </a:solidFill>
              </a:rPr>
              <a:t>© Uponor</a:t>
            </a:r>
            <a:endParaRPr lang="en-GB" sz="899" noProof="1" smtClean="0">
              <a:solidFill>
                <a:schemeClr val="bg1"/>
              </a:solidFill>
            </a:endParaRPr>
          </a:p>
        </p:txBody>
      </p:sp>
      <p:sp>
        <p:nvSpPr>
          <p:cNvPr id="20" name="Textfeld 20"/>
          <p:cNvSpPr txBox="1"/>
          <p:nvPr userDrawn="1"/>
        </p:nvSpPr>
        <p:spPr>
          <a:xfrm>
            <a:off x="799979" y="4702968"/>
            <a:ext cx="108329" cy="151210"/>
          </a:xfrm>
          <a:prstGeom prst="rect">
            <a:avLst/>
          </a:prstGeom>
          <a:noFill/>
        </p:spPr>
        <p:txBody>
          <a:bodyPr wrap="square" lIns="0" tIns="0" rIns="0" bIns="0" rtlCol="0" anchor="ctr" anchorCtr="0">
            <a:noAutofit/>
          </a:bodyPr>
          <a:lstStyle/>
          <a:p>
            <a:pPr algn="ctr"/>
            <a:r>
              <a:rPr lang="de-DE" sz="800" smtClean="0">
                <a:solidFill>
                  <a:schemeClr val="bg1">
                    <a:lumMod val="85000"/>
                    <a:alpha val="60000"/>
                  </a:schemeClr>
                </a:solidFill>
              </a:rPr>
              <a:t> I</a:t>
            </a:r>
            <a:endParaRPr lang="de-DE" sz="899" smtClean="0">
              <a:solidFill>
                <a:schemeClr val="bg1">
                  <a:lumMod val="85000"/>
                  <a:alpha val="60000"/>
                </a:schemeClr>
              </a:solidFill>
            </a:endParaRPr>
          </a:p>
        </p:txBody>
      </p:sp>
      <p:sp>
        <p:nvSpPr>
          <p:cNvPr id="21" name="Textfeld 21"/>
          <p:cNvSpPr txBox="1"/>
          <p:nvPr userDrawn="1"/>
        </p:nvSpPr>
        <p:spPr>
          <a:xfrm>
            <a:off x="1907704" y="4702968"/>
            <a:ext cx="149486" cy="151209"/>
          </a:xfrm>
          <a:prstGeom prst="rect">
            <a:avLst/>
          </a:prstGeom>
          <a:noFill/>
        </p:spPr>
        <p:txBody>
          <a:bodyPr wrap="square" lIns="0" tIns="0" rIns="0" bIns="0" rtlCol="0" anchor="ctr" anchorCtr="0">
            <a:noAutofit/>
          </a:bodyPr>
          <a:lstStyle/>
          <a:p>
            <a:pPr algn="ctr"/>
            <a:r>
              <a:rPr lang="de-DE" sz="800" smtClean="0">
                <a:solidFill>
                  <a:schemeClr val="bg1">
                    <a:lumMod val="85000"/>
                    <a:alpha val="60000"/>
                  </a:schemeClr>
                </a:solidFill>
              </a:rPr>
              <a:t> I</a:t>
            </a:r>
            <a:endParaRPr lang="de-DE" sz="899" smtClean="0">
              <a:solidFill>
                <a:schemeClr val="bg1">
                  <a:lumMod val="85000"/>
                  <a:alpha val="60000"/>
                </a:schemeClr>
              </a:solidFill>
            </a:endParaRPr>
          </a:p>
        </p:txBody>
      </p:sp>
      <p:sp>
        <p:nvSpPr>
          <p:cNvPr id="22" name="Textfeld 27"/>
          <p:cNvSpPr txBox="1"/>
          <p:nvPr userDrawn="1"/>
        </p:nvSpPr>
        <p:spPr>
          <a:xfrm>
            <a:off x="2518272" y="4702969"/>
            <a:ext cx="103629" cy="151209"/>
          </a:xfrm>
          <a:prstGeom prst="rect">
            <a:avLst/>
          </a:prstGeom>
          <a:noFill/>
        </p:spPr>
        <p:txBody>
          <a:bodyPr wrap="square" lIns="0" tIns="0" rIns="0" bIns="0" rtlCol="0" anchor="ctr" anchorCtr="0">
            <a:noAutofit/>
          </a:bodyPr>
          <a:lstStyle/>
          <a:p>
            <a:pPr algn="ctr"/>
            <a:r>
              <a:rPr lang="de-DE" sz="800" dirty="0" smtClean="0">
                <a:solidFill>
                  <a:schemeClr val="bg1">
                    <a:lumMod val="85000"/>
                    <a:alpha val="60000"/>
                  </a:schemeClr>
                </a:solidFill>
              </a:rPr>
              <a:t> I</a:t>
            </a:r>
            <a:endParaRPr lang="de-DE" sz="899" dirty="0" smtClean="0">
              <a:solidFill>
                <a:schemeClr val="bg1">
                  <a:lumMod val="85000"/>
                  <a:alpha val="60000"/>
                </a:schemeClr>
              </a:solidFill>
            </a:endParaRPr>
          </a:p>
        </p:txBody>
      </p:sp>
      <p:sp>
        <p:nvSpPr>
          <p:cNvPr id="23" name="Textfeld 28"/>
          <p:cNvSpPr txBox="1"/>
          <p:nvPr userDrawn="1"/>
        </p:nvSpPr>
        <p:spPr>
          <a:xfrm>
            <a:off x="575071" y="4702969"/>
            <a:ext cx="223334" cy="151210"/>
          </a:xfrm>
          <a:prstGeom prst="rect">
            <a:avLst/>
          </a:prstGeom>
          <a:noFill/>
        </p:spPr>
        <p:txBody>
          <a:bodyPr wrap="square" lIns="0" tIns="0" rIns="0" bIns="0" rtlCol="0" anchor="ctr" anchorCtr="0">
            <a:noAutofit/>
          </a:bodyPr>
          <a:lstStyle/>
          <a:p>
            <a:pPr algn="r"/>
            <a:fld id="{8B24244C-B7E9-4BA5-BB33-D2E7FE1F5CF1}" type="slidenum">
              <a:rPr lang="de-DE" sz="800" kern="1200" smtClean="0">
                <a:solidFill>
                  <a:schemeClr val="bg1"/>
                </a:solidFill>
                <a:latin typeface="Arial" panose="020B0604020202020204" pitchFamily="34" charset="0"/>
                <a:ea typeface="+mn-ea"/>
                <a:cs typeface="Arial" panose="020B0604020202020204" pitchFamily="34" charset="0"/>
              </a:rPr>
              <a:t>‹N°›</a:t>
            </a:fld>
            <a:endParaRPr lang="de-DE" sz="800" kern="1200" dirty="0" smtClean="0">
              <a:solidFill>
                <a:schemeClr val="bg1"/>
              </a:solidFill>
              <a:latin typeface="Arial" panose="020B0604020202020204" pitchFamily="34" charset="0"/>
              <a:ea typeface="+mn-ea"/>
              <a:cs typeface="Arial" panose="020B0604020202020204" pitchFamily="34" charset="0"/>
            </a:endParaRPr>
          </a:p>
        </p:txBody>
      </p:sp>
      <p:sp>
        <p:nvSpPr>
          <p:cNvPr id="24" name="Textfeld 20"/>
          <p:cNvSpPr txBox="1"/>
          <p:nvPr userDrawn="1"/>
        </p:nvSpPr>
        <p:spPr>
          <a:xfrm>
            <a:off x="799980" y="4702968"/>
            <a:ext cx="108329" cy="151210"/>
          </a:xfrm>
          <a:prstGeom prst="rect">
            <a:avLst/>
          </a:prstGeom>
          <a:noFill/>
        </p:spPr>
        <p:txBody>
          <a:bodyPr wrap="square" lIns="0" tIns="0" rIns="0" bIns="0" rtlCol="0" anchor="ctr" anchorCtr="0">
            <a:noAutofit/>
          </a:bodyPr>
          <a:lstStyle/>
          <a:p>
            <a:pPr algn="ctr"/>
            <a:r>
              <a:rPr lang="de-DE" sz="800" smtClean="0">
                <a:solidFill>
                  <a:schemeClr val="bg1">
                    <a:lumMod val="85000"/>
                    <a:alpha val="60000"/>
                  </a:schemeClr>
                </a:solidFill>
              </a:rPr>
              <a:t> I</a:t>
            </a:r>
            <a:endParaRPr lang="de-DE" sz="899" smtClean="0">
              <a:solidFill>
                <a:schemeClr val="bg1">
                  <a:lumMod val="85000"/>
                  <a:alpha val="60000"/>
                </a:schemeClr>
              </a:solidFill>
            </a:endParaRPr>
          </a:p>
        </p:txBody>
      </p:sp>
      <p:sp>
        <p:nvSpPr>
          <p:cNvPr id="25" name="Date Placeholder 2"/>
          <p:cNvSpPr>
            <a:spLocks noGrp="1"/>
          </p:cNvSpPr>
          <p:nvPr>
            <p:ph type="dt" sz="half" idx="2"/>
          </p:nvPr>
        </p:nvSpPr>
        <p:spPr>
          <a:xfrm>
            <a:off x="865679" y="4702969"/>
            <a:ext cx="1092662" cy="150971"/>
          </a:xfrm>
          <a:prstGeom prst="rect">
            <a:avLst/>
          </a:prstGeom>
        </p:spPr>
        <p:txBody>
          <a:bodyPr anchor="ctr" anchorCtr="0"/>
          <a:lstStyle>
            <a:lvl1pPr algn="l">
              <a:defRPr lang="en-US" sz="800" kern="1200" smtClean="0">
                <a:solidFill>
                  <a:schemeClr val="bg1"/>
                </a:solidFill>
                <a:latin typeface="+mn-lt"/>
                <a:ea typeface="+mn-ea"/>
                <a:cs typeface="+mn-cs"/>
              </a:defRPr>
            </a:lvl1pPr>
          </a:lstStyle>
          <a:p>
            <a:pPr algn="ctr"/>
            <a:fld id="{B5E5C128-9946-466D-8C7F-1CDD2BCD67B3}" type="datetime4">
              <a:rPr lang="en-GB" smtClean="0"/>
              <a:t>06 March 2019</a:t>
            </a:fld>
            <a:endParaRPr lang="en-GB" dirty="0"/>
          </a:p>
        </p:txBody>
      </p:sp>
      <p:sp>
        <p:nvSpPr>
          <p:cNvPr id="26" name="Footer Placeholder 3"/>
          <p:cNvSpPr>
            <a:spLocks noGrp="1"/>
          </p:cNvSpPr>
          <p:nvPr>
            <p:ph type="ftr" sz="quarter" idx="3"/>
          </p:nvPr>
        </p:nvSpPr>
        <p:spPr>
          <a:xfrm>
            <a:off x="2578823" y="4702969"/>
            <a:ext cx="3791656" cy="151210"/>
          </a:xfrm>
          <a:prstGeom prst="rect">
            <a:avLst/>
          </a:prstGeom>
        </p:spPr>
        <p:txBody>
          <a:bodyPr anchor="ctr" anchorCtr="0"/>
          <a:lstStyle/>
          <a:p>
            <a:r>
              <a:rPr lang="en-GB" sz="800" noProof="1" smtClean="0">
                <a:solidFill>
                  <a:schemeClr val="bg1"/>
                </a:solidFill>
              </a:rPr>
              <a:t>Sample slide library</a:t>
            </a:r>
            <a:endParaRPr lang="en-GB" sz="800" noProof="1">
              <a:solidFill>
                <a:schemeClr val="bg1"/>
              </a:solidFill>
            </a:endParaRPr>
          </a:p>
        </p:txBody>
      </p:sp>
    </p:spTree>
    <p:extLst>
      <p:ext uri="{BB962C8B-B14F-4D97-AF65-F5344CB8AC3E}">
        <p14:creationId xmlns:p14="http://schemas.microsoft.com/office/powerpoint/2010/main" val="378490081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pter Opening E">
    <p:spTree>
      <p:nvGrpSpPr>
        <p:cNvPr id="1" name=""/>
        <p:cNvGrpSpPr/>
        <p:nvPr/>
      </p:nvGrpSpPr>
      <p:grpSpPr>
        <a:xfrm>
          <a:off x="0" y="0"/>
          <a:ext cx="0" cy="0"/>
          <a:chOff x="0" y="0"/>
          <a:chExt cx="0" cy="0"/>
        </a:xfrm>
      </p:grpSpPr>
      <p:pic>
        <p:nvPicPr>
          <p:cNvPr id="15" name="Grafik 15"/>
          <p:cNvPicPr>
            <a:picLocks noChangeAspect="1"/>
          </p:cNvPicPr>
          <p:nvPr userDrawn="1"/>
        </p:nvPicPr>
        <p:blipFill rotWithShape="1">
          <a:blip r:embed="rId2" cstate="screen">
            <a:extLst>
              <a:ext uri="{28A0092B-C50C-407E-A947-70E740481C1C}">
                <a14:useLocalDpi xmlns:a14="http://schemas.microsoft.com/office/drawing/2010/main"/>
              </a:ext>
            </a:extLst>
          </a:blip>
          <a:srcRect l="-1"/>
          <a:stretch/>
        </p:blipFill>
        <p:spPr>
          <a:xfrm>
            <a:off x="-1" y="-1"/>
            <a:ext cx="9144000" cy="5143237"/>
          </a:xfrm>
          <a:prstGeom prst="rect">
            <a:avLst/>
          </a:prstGeom>
        </p:spPr>
      </p:pic>
      <p:sp>
        <p:nvSpPr>
          <p:cNvPr id="3" name="Rechteck 14"/>
          <p:cNvSpPr/>
          <p:nvPr userDrawn="1"/>
        </p:nvSpPr>
        <p:spPr>
          <a:xfrm>
            <a:off x="575071" y="4702969"/>
            <a:ext cx="7104169" cy="15121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799" dirty="0"/>
          </a:p>
        </p:txBody>
      </p:sp>
      <p:sp>
        <p:nvSpPr>
          <p:cNvPr id="13" name="Titel 1"/>
          <p:cNvSpPr>
            <a:spLocks noGrp="1"/>
          </p:cNvSpPr>
          <p:nvPr>
            <p:ph type="ctrTitle" hasCustomPrompt="1"/>
          </p:nvPr>
        </p:nvSpPr>
        <p:spPr>
          <a:xfrm>
            <a:off x="576001" y="395455"/>
            <a:ext cx="7991737" cy="1690709"/>
          </a:xfrm>
          <a:prstGeom prst="rect">
            <a:avLst/>
          </a:prstGeom>
        </p:spPr>
        <p:txBody>
          <a:bodyPr lIns="0" tIns="0" rIns="0" bIns="0" anchor="b" anchorCtr="0"/>
          <a:lstStyle>
            <a:lvl1pPr>
              <a:lnSpc>
                <a:spcPct val="90000"/>
              </a:lnSpc>
              <a:defRPr sz="3996" b="1">
                <a:solidFill>
                  <a:schemeClr val="bg1"/>
                </a:solidFill>
              </a:defRPr>
            </a:lvl1pPr>
          </a:lstStyle>
          <a:p>
            <a:r>
              <a:rPr lang="de-DE" smtClean="0"/>
              <a:t>Click to add the title of the new chapter</a:t>
            </a:r>
            <a:endParaRPr lang="de-DE"/>
          </a:p>
        </p:txBody>
      </p:sp>
      <p:sp>
        <p:nvSpPr>
          <p:cNvPr id="14" name="Untertitel 2"/>
          <p:cNvSpPr>
            <a:spLocks noGrp="1"/>
          </p:cNvSpPr>
          <p:nvPr>
            <p:ph type="subTitle" idx="1" hasCustomPrompt="1"/>
          </p:nvPr>
        </p:nvSpPr>
        <p:spPr>
          <a:xfrm>
            <a:off x="576000" y="2120524"/>
            <a:ext cx="7991738" cy="1584445"/>
          </a:xfrm>
          <a:prstGeom prst="rect">
            <a:avLst/>
          </a:prstGeom>
        </p:spPr>
        <p:txBody>
          <a:bodyPr lIns="0" tIns="0" rIns="0" bIns="0"/>
          <a:lstStyle>
            <a:lvl1pPr marL="0" indent="0" algn="l">
              <a:lnSpc>
                <a:spcPct val="90000"/>
              </a:lnSpc>
              <a:spcBef>
                <a:spcPts val="0"/>
              </a:spcBef>
              <a:buNone/>
              <a:defRPr sz="1599" baseline="0">
                <a:solidFill>
                  <a:schemeClr val="bg1"/>
                </a:solidFill>
              </a:defRPr>
            </a:lvl1pPr>
            <a:lvl2pPr marL="456789" indent="0" algn="ctr">
              <a:buNone/>
              <a:defRPr>
                <a:solidFill>
                  <a:schemeClr val="tx1">
                    <a:tint val="75000"/>
                  </a:schemeClr>
                </a:solidFill>
              </a:defRPr>
            </a:lvl2pPr>
            <a:lvl3pPr marL="913577" indent="0" algn="ctr">
              <a:buNone/>
              <a:defRPr>
                <a:solidFill>
                  <a:schemeClr val="tx1">
                    <a:tint val="75000"/>
                  </a:schemeClr>
                </a:solidFill>
              </a:defRPr>
            </a:lvl3pPr>
            <a:lvl4pPr marL="1370366" indent="0" algn="ctr">
              <a:buNone/>
              <a:defRPr>
                <a:solidFill>
                  <a:schemeClr val="tx1">
                    <a:tint val="75000"/>
                  </a:schemeClr>
                </a:solidFill>
              </a:defRPr>
            </a:lvl4pPr>
            <a:lvl5pPr marL="1827154" indent="0" algn="ctr">
              <a:buNone/>
              <a:defRPr>
                <a:solidFill>
                  <a:schemeClr val="tx1">
                    <a:tint val="75000"/>
                  </a:schemeClr>
                </a:solidFill>
              </a:defRPr>
            </a:lvl5pPr>
            <a:lvl6pPr marL="2283943" indent="0" algn="ctr">
              <a:buNone/>
              <a:defRPr>
                <a:solidFill>
                  <a:schemeClr val="tx1">
                    <a:tint val="75000"/>
                  </a:schemeClr>
                </a:solidFill>
              </a:defRPr>
            </a:lvl6pPr>
            <a:lvl7pPr marL="2740731" indent="0" algn="ctr">
              <a:buNone/>
              <a:defRPr>
                <a:solidFill>
                  <a:schemeClr val="tx1">
                    <a:tint val="75000"/>
                  </a:schemeClr>
                </a:solidFill>
              </a:defRPr>
            </a:lvl7pPr>
            <a:lvl8pPr marL="3197520" indent="0" algn="ctr">
              <a:buNone/>
              <a:defRPr>
                <a:solidFill>
                  <a:schemeClr val="tx1">
                    <a:tint val="75000"/>
                  </a:schemeClr>
                </a:solidFill>
              </a:defRPr>
            </a:lvl8pPr>
            <a:lvl9pPr marL="3654308" indent="0" algn="ctr">
              <a:buNone/>
              <a:defRPr>
                <a:solidFill>
                  <a:schemeClr val="tx1">
                    <a:tint val="75000"/>
                  </a:schemeClr>
                </a:solidFill>
              </a:defRPr>
            </a:lvl9pPr>
          </a:lstStyle>
          <a:p>
            <a:r>
              <a:rPr lang="de-DE" smtClean="0"/>
              <a:t>Click to add a subheading, if applicable </a:t>
            </a:r>
            <a:endParaRPr lang="de-DE"/>
          </a:p>
        </p:txBody>
      </p:sp>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97156" y="4702968"/>
            <a:ext cx="770582" cy="190525"/>
          </a:xfrm>
          <a:prstGeom prst="rect">
            <a:avLst/>
          </a:prstGeom>
        </p:spPr>
      </p:pic>
      <p:sp>
        <p:nvSpPr>
          <p:cNvPr id="19" name="Textfeld 19"/>
          <p:cNvSpPr txBox="1"/>
          <p:nvPr userDrawn="1"/>
        </p:nvSpPr>
        <p:spPr>
          <a:xfrm>
            <a:off x="2000679" y="4702969"/>
            <a:ext cx="573332" cy="151209"/>
          </a:xfrm>
          <a:prstGeom prst="rect">
            <a:avLst/>
          </a:prstGeom>
          <a:noFill/>
        </p:spPr>
        <p:txBody>
          <a:bodyPr wrap="square" lIns="0" tIns="0" rIns="0" bIns="0" rtlCol="0" anchor="ctr" anchorCtr="0">
            <a:noAutofit/>
          </a:bodyPr>
          <a:lstStyle/>
          <a:p>
            <a:pPr algn="ctr"/>
            <a:r>
              <a:rPr lang="en-GB" sz="800" noProof="1" smtClean="0">
                <a:solidFill>
                  <a:schemeClr val="bg1"/>
                </a:solidFill>
              </a:rPr>
              <a:t>© Uponor</a:t>
            </a:r>
            <a:endParaRPr lang="en-GB" sz="899" noProof="1" smtClean="0">
              <a:solidFill>
                <a:schemeClr val="bg1"/>
              </a:solidFill>
            </a:endParaRPr>
          </a:p>
        </p:txBody>
      </p:sp>
      <p:sp>
        <p:nvSpPr>
          <p:cNvPr id="20" name="Textfeld 20"/>
          <p:cNvSpPr txBox="1"/>
          <p:nvPr userDrawn="1"/>
        </p:nvSpPr>
        <p:spPr>
          <a:xfrm>
            <a:off x="799979" y="4702968"/>
            <a:ext cx="108329" cy="151210"/>
          </a:xfrm>
          <a:prstGeom prst="rect">
            <a:avLst/>
          </a:prstGeom>
          <a:noFill/>
        </p:spPr>
        <p:txBody>
          <a:bodyPr wrap="square" lIns="0" tIns="0" rIns="0" bIns="0" rtlCol="0" anchor="ctr" anchorCtr="0">
            <a:noAutofit/>
          </a:bodyPr>
          <a:lstStyle/>
          <a:p>
            <a:pPr algn="ctr"/>
            <a:r>
              <a:rPr lang="de-DE" sz="800" smtClean="0">
                <a:solidFill>
                  <a:schemeClr val="bg1">
                    <a:lumMod val="85000"/>
                    <a:alpha val="60000"/>
                  </a:schemeClr>
                </a:solidFill>
              </a:rPr>
              <a:t> I</a:t>
            </a:r>
            <a:endParaRPr lang="de-DE" sz="899" smtClean="0">
              <a:solidFill>
                <a:schemeClr val="bg1">
                  <a:lumMod val="85000"/>
                  <a:alpha val="60000"/>
                </a:schemeClr>
              </a:solidFill>
            </a:endParaRPr>
          </a:p>
        </p:txBody>
      </p:sp>
      <p:sp>
        <p:nvSpPr>
          <p:cNvPr id="21" name="Textfeld 21"/>
          <p:cNvSpPr txBox="1"/>
          <p:nvPr userDrawn="1"/>
        </p:nvSpPr>
        <p:spPr>
          <a:xfrm>
            <a:off x="1907704" y="4702968"/>
            <a:ext cx="149486" cy="151209"/>
          </a:xfrm>
          <a:prstGeom prst="rect">
            <a:avLst/>
          </a:prstGeom>
          <a:noFill/>
        </p:spPr>
        <p:txBody>
          <a:bodyPr wrap="square" lIns="0" tIns="0" rIns="0" bIns="0" rtlCol="0" anchor="ctr" anchorCtr="0">
            <a:noAutofit/>
          </a:bodyPr>
          <a:lstStyle/>
          <a:p>
            <a:pPr algn="ctr"/>
            <a:r>
              <a:rPr lang="de-DE" sz="800" smtClean="0">
                <a:solidFill>
                  <a:schemeClr val="bg1">
                    <a:lumMod val="85000"/>
                    <a:alpha val="60000"/>
                  </a:schemeClr>
                </a:solidFill>
              </a:rPr>
              <a:t> I</a:t>
            </a:r>
            <a:endParaRPr lang="de-DE" sz="899" smtClean="0">
              <a:solidFill>
                <a:schemeClr val="bg1">
                  <a:lumMod val="85000"/>
                  <a:alpha val="60000"/>
                </a:schemeClr>
              </a:solidFill>
            </a:endParaRPr>
          </a:p>
        </p:txBody>
      </p:sp>
      <p:sp>
        <p:nvSpPr>
          <p:cNvPr id="22" name="Textfeld 27"/>
          <p:cNvSpPr txBox="1"/>
          <p:nvPr userDrawn="1"/>
        </p:nvSpPr>
        <p:spPr>
          <a:xfrm>
            <a:off x="2518272" y="4702969"/>
            <a:ext cx="103629" cy="151209"/>
          </a:xfrm>
          <a:prstGeom prst="rect">
            <a:avLst/>
          </a:prstGeom>
          <a:noFill/>
        </p:spPr>
        <p:txBody>
          <a:bodyPr wrap="square" lIns="0" tIns="0" rIns="0" bIns="0" rtlCol="0" anchor="ctr" anchorCtr="0">
            <a:noAutofit/>
          </a:bodyPr>
          <a:lstStyle/>
          <a:p>
            <a:pPr algn="ctr"/>
            <a:r>
              <a:rPr lang="de-DE" sz="800" dirty="0" smtClean="0">
                <a:solidFill>
                  <a:schemeClr val="bg1">
                    <a:lumMod val="85000"/>
                    <a:alpha val="60000"/>
                  </a:schemeClr>
                </a:solidFill>
              </a:rPr>
              <a:t> I</a:t>
            </a:r>
            <a:endParaRPr lang="de-DE" sz="899" dirty="0" smtClean="0">
              <a:solidFill>
                <a:schemeClr val="bg1">
                  <a:lumMod val="85000"/>
                  <a:alpha val="60000"/>
                </a:schemeClr>
              </a:solidFill>
            </a:endParaRPr>
          </a:p>
        </p:txBody>
      </p:sp>
      <p:sp>
        <p:nvSpPr>
          <p:cNvPr id="23" name="Textfeld 28"/>
          <p:cNvSpPr txBox="1"/>
          <p:nvPr userDrawn="1"/>
        </p:nvSpPr>
        <p:spPr>
          <a:xfrm>
            <a:off x="575071" y="4702969"/>
            <a:ext cx="223334" cy="151210"/>
          </a:xfrm>
          <a:prstGeom prst="rect">
            <a:avLst/>
          </a:prstGeom>
          <a:noFill/>
        </p:spPr>
        <p:txBody>
          <a:bodyPr wrap="square" lIns="0" tIns="0" rIns="0" bIns="0" rtlCol="0" anchor="ctr" anchorCtr="0">
            <a:noAutofit/>
          </a:bodyPr>
          <a:lstStyle/>
          <a:p>
            <a:pPr algn="r"/>
            <a:fld id="{8B24244C-B7E9-4BA5-BB33-D2E7FE1F5CF1}" type="slidenum">
              <a:rPr lang="de-DE" sz="800" kern="1200" smtClean="0">
                <a:solidFill>
                  <a:schemeClr val="bg1"/>
                </a:solidFill>
                <a:latin typeface="Arial" panose="020B0604020202020204" pitchFamily="34" charset="0"/>
                <a:ea typeface="+mn-ea"/>
                <a:cs typeface="Arial" panose="020B0604020202020204" pitchFamily="34" charset="0"/>
              </a:rPr>
              <a:t>‹N°›</a:t>
            </a:fld>
            <a:endParaRPr lang="de-DE" sz="800" kern="1200" dirty="0" smtClean="0">
              <a:solidFill>
                <a:schemeClr val="bg1"/>
              </a:solidFill>
              <a:latin typeface="Arial" panose="020B0604020202020204" pitchFamily="34" charset="0"/>
              <a:ea typeface="+mn-ea"/>
              <a:cs typeface="Arial" panose="020B0604020202020204" pitchFamily="34" charset="0"/>
            </a:endParaRPr>
          </a:p>
        </p:txBody>
      </p:sp>
      <p:sp>
        <p:nvSpPr>
          <p:cNvPr id="24" name="Textfeld 20"/>
          <p:cNvSpPr txBox="1"/>
          <p:nvPr userDrawn="1"/>
        </p:nvSpPr>
        <p:spPr>
          <a:xfrm>
            <a:off x="799980" y="4702968"/>
            <a:ext cx="108329" cy="151210"/>
          </a:xfrm>
          <a:prstGeom prst="rect">
            <a:avLst/>
          </a:prstGeom>
          <a:noFill/>
        </p:spPr>
        <p:txBody>
          <a:bodyPr wrap="square" lIns="0" tIns="0" rIns="0" bIns="0" rtlCol="0" anchor="ctr" anchorCtr="0">
            <a:noAutofit/>
          </a:bodyPr>
          <a:lstStyle/>
          <a:p>
            <a:pPr algn="ctr"/>
            <a:r>
              <a:rPr lang="de-DE" sz="800" smtClean="0">
                <a:solidFill>
                  <a:schemeClr val="bg1">
                    <a:lumMod val="85000"/>
                    <a:alpha val="60000"/>
                  </a:schemeClr>
                </a:solidFill>
              </a:rPr>
              <a:t> I</a:t>
            </a:r>
            <a:endParaRPr lang="de-DE" sz="899" smtClean="0">
              <a:solidFill>
                <a:schemeClr val="bg1">
                  <a:lumMod val="85000"/>
                  <a:alpha val="60000"/>
                </a:schemeClr>
              </a:solidFill>
            </a:endParaRPr>
          </a:p>
        </p:txBody>
      </p:sp>
      <p:sp>
        <p:nvSpPr>
          <p:cNvPr id="25" name="Date Placeholder 2"/>
          <p:cNvSpPr>
            <a:spLocks noGrp="1"/>
          </p:cNvSpPr>
          <p:nvPr>
            <p:ph type="dt" sz="half" idx="2"/>
          </p:nvPr>
        </p:nvSpPr>
        <p:spPr>
          <a:xfrm>
            <a:off x="865679" y="4702969"/>
            <a:ext cx="1092662" cy="150971"/>
          </a:xfrm>
          <a:prstGeom prst="rect">
            <a:avLst/>
          </a:prstGeom>
        </p:spPr>
        <p:txBody>
          <a:bodyPr anchor="ctr" anchorCtr="0"/>
          <a:lstStyle>
            <a:lvl1pPr algn="l">
              <a:defRPr lang="en-US" sz="800" kern="1200" smtClean="0">
                <a:solidFill>
                  <a:schemeClr val="bg1"/>
                </a:solidFill>
                <a:latin typeface="+mn-lt"/>
                <a:ea typeface="+mn-ea"/>
                <a:cs typeface="+mn-cs"/>
              </a:defRPr>
            </a:lvl1pPr>
          </a:lstStyle>
          <a:p>
            <a:pPr algn="ctr"/>
            <a:fld id="{B7F67EDD-2C81-4EF1-B499-F471A6E9B2CE}" type="datetime4">
              <a:rPr lang="en-GB" smtClean="0"/>
              <a:t>06 March 2019</a:t>
            </a:fld>
            <a:endParaRPr lang="en-GB" dirty="0"/>
          </a:p>
        </p:txBody>
      </p:sp>
      <p:sp>
        <p:nvSpPr>
          <p:cNvPr id="26" name="Footer Placeholder 3"/>
          <p:cNvSpPr>
            <a:spLocks noGrp="1"/>
          </p:cNvSpPr>
          <p:nvPr>
            <p:ph type="ftr" sz="quarter" idx="3"/>
          </p:nvPr>
        </p:nvSpPr>
        <p:spPr>
          <a:xfrm>
            <a:off x="2578823" y="4702969"/>
            <a:ext cx="3791656" cy="151210"/>
          </a:xfrm>
          <a:prstGeom prst="rect">
            <a:avLst/>
          </a:prstGeom>
        </p:spPr>
        <p:txBody>
          <a:bodyPr anchor="ctr" anchorCtr="0"/>
          <a:lstStyle/>
          <a:p>
            <a:r>
              <a:rPr lang="en-GB" sz="800" noProof="1" smtClean="0">
                <a:solidFill>
                  <a:schemeClr val="bg1"/>
                </a:solidFill>
              </a:rPr>
              <a:t>Sample slide library</a:t>
            </a:r>
            <a:endParaRPr lang="en-GB" sz="800" noProof="1">
              <a:solidFill>
                <a:schemeClr val="bg1"/>
              </a:solidFill>
            </a:endParaRPr>
          </a:p>
        </p:txBody>
      </p:sp>
    </p:spTree>
    <p:extLst>
      <p:ext uri="{BB962C8B-B14F-4D97-AF65-F5344CB8AC3E}">
        <p14:creationId xmlns:p14="http://schemas.microsoft.com/office/powerpoint/2010/main" val="378157678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hapter Opening F (neutral)">
    <p:bg>
      <p:bgPr>
        <a:solidFill>
          <a:schemeClr val="tx2"/>
        </a:solidFill>
        <a:effectLst/>
      </p:bgPr>
    </p:bg>
    <p:spTree>
      <p:nvGrpSpPr>
        <p:cNvPr id="1" name=""/>
        <p:cNvGrpSpPr/>
        <p:nvPr/>
      </p:nvGrpSpPr>
      <p:grpSpPr>
        <a:xfrm>
          <a:off x="0" y="0"/>
          <a:ext cx="0" cy="0"/>
          <a:chOff x="0" y="0"/>
          <a:chExt cx="0" cy="0"/>
        </a:xfrm>
      </p:grpSpPr>
      <p:sp>
        <p:nvSpPr>
          <p:cNvPr id="3" name="Rechteck 14"/>
          <p:cNvSpPr/>
          <p:nvPr userDrawn="1"/>
        </p:nvSpPr>
        <p:spPr>
          <a:xfrm>
            <a:off x="575071" y="4702969"/>
            <a:ext cx="7104169" cy="15121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799" dirty="0"/>
          </a:p>
        </p:txBody>
      </p:sp>
      <p:sp>
        <p:nvSpPr>
          <p:cNvPr id="13" name="Titel 1"/>
          <p:cNvSpPr>
            <a:spLocks noGrp="1"/>
          </p:cNvSpPr>
          <p:nvPr>
            <p:ph type="ctrTitle" hasCustomPrompt="1"/>
          </p:nvPr>
        </p:nvSpPr>
        <p:spPr>
          <a:xfrm>
            <a:off x="576001" y="395455"/>
            <a:ext cx="7991737" cy="1690709"/>
          </a:xfrm>
          <a:prstGeom prst="rect">
            <a:avLst/>
          </a:prstGeom>
        </p:spPr>
        <p:txBody>
          <a:bodyPr lIns="0" tIns="0" rIns="0" bIns="0" anchor="b" anchorCtr="0"/>
          <a:lstStyle>
            <a:lvl1pPr>
              <a:lnSpc>
                <a:spcPct val="90000"/>
              </a:lnSpc>
              <a:defRPr sz="3996" b="1">
                <a:solidFill>
                  <a:schemeClr val="bg1"/>
                </a:solidFill>
              </a:defRPr>
            </a:lvl1pPr>
          </a:lstStyle>
          <a:p>
            <a:r>
              <a:rPr lang="de-DE" smtClean="0"/>
              <a:t>Click to add the title of the new chapter</a:t>
            </a:r>
            <a:endParaRPr lang="de-DE"/>
          </a:p>
        </p:txBody>
      </p:sp>
      <p:sp>
        <p:nvSpPr>
          <p:cNvPr id="14" name="Untertitel 2"/>
          <p:cNvSpPr>
            <a:spLocks noGrp="1"/>
          </p:cNvSpPr>
          <p:nvPr>
            <p:ph type="subTitle" idx="1" hasCustomPrompt="1"/>
          </p:nvPr>
        </p:nvSpPr>
        <p:spPr>
          <a:xfrm>
            <a:off x="576000" y="2120524"/>
            <a:ext cx="7991738" cy="1584445"/>
          </a:xfrm>
          <a:prstGeom prst="rect">
            <a:avLst/>
          </a:prstGeom>
        </p:spPr>
        <p:txBody>
          <a:bodyPr lIns="0" tIns="0" rIns="0" bIns="0"/>
          <a:lstStyle>
            <a:lvl1pPr marL="0" indent="0" algn="l">
              <a:lnSpc>
                <a:spcPct val="90000"/>
              </a:lnSpc>
              <a:spcBef>
                <a:spcPts val="0"/>
              </a:spcBef>
              <a:buNone/>
              <a:defRPr sz="1599" baseline="0">
                <a:solidFill>
                  <a:schemeClr val="bg1"/>
                </a:solidFill>
              </a:defRPr>
            </a:lvl1pPr>
            <a:lvl2pPr marL="456789" indent="0" algn="ctr">
              <a:buNone/>
              <a:defRPr>
                <a:solidFill>
                  <a:schemeClr val="tx1">
                    <a:tint val="75000"/>
                  </a:schemeClr>
                </a:solidFill>
              </a:defRPr>
            </a:lvl2pPr>
            <a:lvl3pPr marL="913577" indent="0" algn="ctr">
              <a:buNone/>
              <a:defRPr>
                <a:solidFill>
                  <a:schemeClr val="tx1">
                    <a:tint val="75000"/>
                  </a:schemeClr>
                </a:solidFill>
              </a:defRPr>
            </a:lvl3pPr>
            <a:lvl4pPr marL="1370366" indent="0" algn="ctr">
              <a:buNone/>
              <a:defRPr>
                <a:solidFill>
                  <a:schemeClr val="tx1">
                    <a:tint val="75000"/>
                  </a:schemeClr>
                </a:solidFill>
              </a:defRPr>
            </a:lvl4pPr>
            <a:lvl5pPr marL="1827154" indent="0" algn="ctr">
              <a:buNone/>
              <a:defRPr>
                <a:solidFill>
                  <a:schemeClr val="tx1">
                    <a:tint val="75000"/>
                  </a:schemeClr>
                </a:solidFill>
              </a:defRPr>
            </a:lvl5pPr>
            <a:lvl6pPr marL="2283943" indent="0" algn="ctr">
              <a:buNone/>
              <a:defRPr>
                <a:solidFill>
                  <a:schemeClr val="tx1">
                    <a:tint val="75000"/>
                  </a:schemeClr>
                </a:solidFill>
              </a:defRPr>
            </a:lvl6pPr>
            <a:lvl7pPr marL="2740731" indent="0" algn="ctr">
              <a:buNone/>
              <a:defRPr>
                <a:solidFill>
                  <a:schemeClr val="tx1">
                    <a:tint val="75000"/>
                  </a:schemeClr>
                </a:solidFill>
              </a:defRPr>
            </a:lvl7pPr>
            <a:lvl8pPr marL="3197520" indent="0" algn="ctr">
              <a:buNone/>
              <a:defRPr>
                <a:solidFill>
                  <a:schemeClr val="tx1">
                    <a:tint val="75000"/>
                  </a:schemeClr>
                </a:solidFill>
              </a:defRPr>
            </a:lvl8pPr>
            <a:lvl9pPr marL="3654308" indent="0" algn="ctr">
              <a:buNone/>
              <a:defRPr>
                <a:solidFill>
                  <a:schemeClr val="tx1">
                    <a:tint val="75000"/>
                  </a:schemeClr>
                </a:solidFill>
              </a:defRPr>
            </a:lvl9pPr>
          </a:lstStyle>
          <a:p>
            <a:r>
              <a:rPr lang="de-DE" smtClean="0"/>
              <a:t>Click to add a subheading, if applicable </a:t>
            </a:r>
            <a:endParaRPr lang="de-DE"/>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97156" y="4702968"/>
            <a:ext cx="770582" cy="190525"/>
          </a:xfrm>
          <a:prstGeom prst="rect">
            <a:avLst/>
          </a:prstGeom>
        </p:spPr>
      </p:pic>
      <p:sp>
        <p:nvSpPr>
          <p:cNvPr id="16" name="Textfeld 19"/>
          <p:cNvSpPr txBox="1"/>
          <p:nvPr userDrawn="1"/>
        </p:nvSpPr>
        <p:spPr>
          <a:xfrm>
            <a:off x="2000679" y="4702969"/>
            <a:ext cx="573332" cy="151209"/>
          </a:xfrm>
          <a:prstGeom prst="rect">
            <a:avLst/>
          </a:prstGeom>
          <a:noFill/>
        </p:spPr>
        <p:txBody>
          <a:bodyPr wrap="square" lIns="0" tIns="0" rIns="0" bIns="0" rtlCol="0" anchor="ctr" anchorCtr="0">
            <a:noAutofit/>
          </a:bodyPr>
          <a:lstStyle/>
          <a:p>
            <a:pPr algn="ctr"/>
            <a:r>
              <a:rPr lang="en-GB" sz="800" noProof="1" smtClean="0">
                <a:solidFill>
                  <a:schemeClr val="bg1"/>
                </a:solidFill>
              </a:rPr>
              <a:t>© Uponor</a:t>
            </a:r>
            <a:endParaRPr lang="en-GB" sz="899" noProof="1" smtClean="0">
              <a:solidFill>
                <a:schemeClr val="bg1"/>
              </a:solidFill>
            </a:endParaRPr>
          </a:p>
        </p:txBody>
      </p:sp>
      <p:sp>
        <p:nvSpPr>
          <p:cNvPr id="17" name="Textfeld 20"/>
          <p:cNvSpPr txBox="1"/>
          <p:nvPr userDrawn="1"/>
        </p:nvSpPr>
        <p:spPr>
          <a:xfrm>
            <a:off x="799979" y="4702968"/>
            <a:ext cx="108329" cy="151210"/>
          </a:xfrm>
          <a:prstGeom prst="rect">
            <a:avLst/>
          </a:prstGeom>
          <a:noFill/>
        </p:spPr>
        <p:txBody>
          <a:bodyPr wrap="square" lIns="0" tIns="0" rIns="0" bIns="0" rtlCol="0" anchor="ctr" anchorCtr="0">
            <a:noAutofit/>
          </a:bodyPr>
          <a:lstStyle/>
          <a:p>
            <a:pPr algn="ctr"/>
            <a:r>
              <a:rPr lang="de-DE" sz="800" smtClean="0">
                <a:solidFill>
                  <a:schemeClr val="bg1">
                    <a:lumMod val="85000"/>
                    <a:alpha val="60000"/>
                  </a:schemeClr>
                </a:solidFill>
              </a:rPr>
              <a:t> I</a:t>
            </a:r>
            <a:endParaRPr lang="de-DE" sz="899" smtClean="0">
              <a:solidFill>
                <a:schemeClr val="bg1">
                  <a:lumMod val="85000"/>
                  <a:alpha val="60000"/>
                </a:schemeClr>
              </a:solidFill>
            </a:endParaRPr>
          </a:p>
        </p:txBody>
      </p:sp>
      <p:sp>
        <p:nvSpPr>
          <p:cNvPr id="18" name="Textfeld 21"/>
          <p:cNvSpPr txBox="1"/>
          <p:nvPr userDrawn="1"/>
        </p:nvSpPr>
        <p:spPr>
          <a:xfrm>
            <a:off x="1907704" y="4702968"/>
            <a:ext cx="149486" cy="151209"/>
          </a:xfrm>
          <a:prstGeom prst="rect">
            <a:avLst/>
          </a:prstGeom>
          <a:noFill/>
        </p:spPr>
        <p:txBody>
          <a:bodyPr wrap="square" lIns="0" tIns="0" rIns="0" bIns="0" rtlCol="0" anchor="ctr" anchorCtr="0">
            <a:noAutofit/>
          </a:bodyPr>
          <a:lstStyle/>
          <a:p>
            <a:pPr algn="ctr"/>
            <a:r>
              <a:rPr lang="de-DE" sz="800" smtClean="0">
                <a:solidFill>
                  <a:schemeClr val="bg1">
                    <a:lumMod val="85000"/>
                    <a:alpha val="60000"/>
                  </a:schemeClr>
                </a:solidFill>
              </a:rPr>
              <a:t> I</a:t>
            </a:r>
            <a:endParaRPr lang="de-DE" sz="899" smtClean="0">
              <a:solidFill>
                <a:schemeClr val="bg1">
                  <a:lumMod val="85000"/>
                  <a:alpha val="60000"/>
                </a:schemeClr>
              </a:solidFill>
            </a:endParaRPr>
          </a:p>
        </p:txBody>
      </p:sp>
      <p:sp>
        <p:nvSpPr>
          <p:cNvPr id="19" name="Textfeld 27"/>
          <p:cNvSpPr txBox="1"/>
          <p:nvPr userDrawn="1"/>
        </p:nvSpPr>
        <p:spPr>
          <a:xfrm>
            <a:off x="2518272" y="4702969"/>
            <a:ext cx="103629" cy="151209"/>
          </a:xfrm>
          <a:prstGeom prst="rect">
            <a:avLst/>
          </a:prstGeom>
          <a:noFill/>
        </p:spPr>
        <p:txBody>
          <a:bodyPr wrap="square" lIns="0" tIns="0" rIns="0" bIns="0" rtlCol="0" anchor="ctr" anchorCtr="0">
            <a:noAutofit/>
          </a:bodyPr>
          <a:lstStyle/>
          <a:p>
            <a:pPr algn="ctr"/>
            <a:r>
              <a:rPr lang="de-DE" sz="800" dirty="0" smtClean="0">
                <a:solidFill>
                  <a:schemeClr val="bg1">
                    <a:lumMod val="85000"/>
                    <a:alpha val="60000"/>
                  </a:schemeClr>
                </a:solidFill>
              </a:rPr>
              <a:t> I</a:t>
            </a:r>
            <a:endParaRPr lang="de-DE" sz="899" dirty="0" smtClean="0">
              <a:solidFill>
                <a:schemeClr val="bg1">
                  <a:lumMod val="85000"/>
                  <a:alpha val="60000"/>
                </a:schemeClr>
              </a:solidFill>
            </a:endParaRPr>
          </a:p>
        </p:txBody>
      </p:sp>
      <p:sp>
        <p:nvSpPr>
          <p:cNvPr id="20" name="Textfeld 28"/>
          <p:cNvSpPr txBox="1"/>
          <p:nvPr userDrawn="1"/>
        </p:nvSpPr>
        <p:spPr>
          <a:xfrm>
            <a:off x="575071" y="4702969"/>
            <a:ext cx="223334" cy="151210"/>
          </a:xfrm>
          <a:prstGeom prst="rect">
            <a:avLst/>
          </a:prstGeom>
          <a:noFill/>
        </p:spPr>
        <p:txBody>
          <a:bodyPr wrap="square" lIns="0" tIns="0" rIns="0" bIns="0" rtlCol="0" anchor="ctr" anchorCtr="0">
            <a:noAutofit/>
          </a:bodyPr>
          <a:lstStyle/>
          <a:p>
            <a:pPr algn="r"/>
            <a:fld id="{8B24244C-B7E9-4BA5-BB33-D2E7FE1F5CF1}" type="slidenum">
              <a:rPr lang="de-DE" sz="800" kern="1200" smtClean="0">
                <a:solidFill>
                  <a:schemeClr val="bg1"/>
                </a:solidFill>
                <a:latin typeface="Arial" panose="020B0604020202020204" pitchFamily="34" charset="0"/>
                <a:ea typeface="+mn-ea"/>
                <a:cs typeface="Arial" panose="020B0604020202020204" pitchFamily="34" charset="0"/>
              </a:rPr>
              <a:t>‹N°›</a:t>
            </a:fld>
            <a:endParaRPr lang="de-DE" sz="800" kern="1200" dirty="0" smtClean="0">
              <a:solidFill>
                <a:schemeClr val="bg1"/>
              </a:solidFill>
              <a:latin typeface="Arial" panose="020B0604020202020204" pitchFamily="34" charset="0"/>
              <a:ea typeface="+mn-ea"/>
              <a:cs typeface="Arial" panose="020B0604020202020204" pitchFamily="34" charset="0"/>
            </a:endParaRPr>
          </a:p>
        </p:txBody>
      </p:sp>
      <p:sp>
        <p:nvSpPr>
          <p:cNvPr id="21" name="Textfeld 20"/>
          <p:cNvSpPr txBox="1"/>
          <p:nvPr userDrawn="1"/>
        </p:nvSpPr>
        <p:spPr>
          <a:xfrm>
            <a:off x="799980" y="4702968"/>
            <a:ext cx="108329" cy="151210"/>
          </a:xfrm>
          <a:prstGeom prst="rect">
            <a:avLst/>
          </a:prstGeom>
          <a:noFill/>
        </p:spPr>
        <p:txBody>
          <a:bodyPr wrap="square" lIns="0" tIns="0" rIns="0" bIns="0" rtlCol="0" anchor="ctr" anchorCtr="0">
            <a:noAutofit/>
          </a:bodyPr>
          <a:lstStyle/>
          <a:p>
            <a:pPr algn="ctr"/>
            <a:r>
              <a:rPr lang="de-DE" sz="800" smtClean="0">
                <a:solidFill>
                  <a:schemeClr val="bg1">
                    <a:lumMod val="85000"/>
                    <a:alpha val="60000"/>
                  </a:schemeClr>
                </a:solidFill>
              </a:rPr>
              <a:t> I</a:t>
            </a:r>
            <a:endParaRPr lang="de-DE" sz="899" smtClean="0">
              <a:solidFill>
                <a:schemeClr val="bg1">
                  <a:lumMod val="85000"/>
                  <a:alpha val="60000"/>
                </a:schemeClr>
              </a:solidFill>
            </a:endParaRPr>
          </a:p>
        </p:txBody>
      </p:sp>
      <p:sp>
        <p:nvSpPr>
          <p:cNvPr id="22" name="Date Placeholder 2"/>
          <p:cNvSpPr>
            <a:spLocks noGrp="1"/>
          </p:cNvSpPr>
          <p:nvPr>
            <p:ph type="dt" sz="half" idx="2"/>
          </p:nvPr>
        </p:nvSpPr>
        <p:spPr>
          <a:xfrm>
            <a:off x="865679" y="4702969"/>
            <a:ext cx="1092662" cy="150971"/>
          </a:xfrm>
          <a:prstGeom prst="rect">
            <a:avLst/>
          </a:prstGeom>
        </p:spPr>
        <p:txBody>
          <a:bodyPr anchor="ctr" anchorCtr="0"/>
          <a:lstStyle>
            <a:lvl1pPr algn="l">
              <a:defRPr lang="en-US" sz="800" kern="1200" smtClean="0">
                <a:solidFill>
                  <a:schemeClr val="bg1"/>
                </a:solidFill>
                <a:latin typeface="+mn-lt"/>
                <a:ea typeface="+mn-ea"/>
                <a:cs typeface="+mn-cs"/>
              </a:defRPr>
            </a:lvl1pPr>
          </a:lstStyle>
          <a:p>
            <a:pPr algn="ctr"/>
            <a:fld id="{64CA8F7E-6476-4CEE-AD04-4412E0D2FE97}" type="datetime4">
              <a:rPr lang="en-GB" smtClean="0"/>
              <a:t>06 March 2019</a:t>
            </a:fld>
            <a:endParaRPr lang="en-GB" dirty="0"/>
          </a:p>
        </p:txBody>
      </p:sp>
      <p:sp>
        <p:nvSpPr>
          <p:cNvPr id="23" name="Footer Placeholder 3"/>
          <p:cNvSpPr>
            <a:spLocks noGrp="1"/>
          </p:cNvSpPr>
          <p:nvPr>
            <p:ph type="ftr" sz="quarter" idx="3"/>
          </p:nvPr>
        </p:nvSpPr>
        <p:spPr>
          <a:xfrm>
            <a:off x="2578823" y="4702969"/>
            <a:ext cx="3791656" cy="151210"/>
          </a:xfrm>
          <a:prstGeom prst="rect">
            <a:avLst/>
          </a:prstGeom>
        </p:spPr>
        <p:txBody>
          <a:bodyPr anchor="ctr" anchorCtr="0"/>
          <a:lstStyle/>
          <a:p>
            <a:r>
              <a:rPr lang="en-GB" sz="800" noProof="1" smtClean="0">
                <a:solidFill>
                  <a:schemeClr val="bg1"/>
                </a:solidFill>
              </a:rPr>
              <a:t>Sample slide library</a:t>
            </a:r>
            <a:endParaRPr lang="en-GB" sz="800" noProof="1">
              <a:solidFill>
                <a:schemeClr val="bg1"/>
              </a:solidFill>
            </a:endParaRPr>
          </a:p>
        </p:txBody>
      </p:sp>
    </p:spTree>
    <p:extLst>
      <p:ext uri="{BB962C8B-B14F-4D97-AF65-F5344CB8AC3E}">
        <p14:creationId xmlns:p14="http://schemas.microsoft.com/office/powerpoint/2010/main" val="42497269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C">
    <p:spTree>
      <p:nvGrpSpPr>
        <p:cNvPr id="1" name=""/>
        <p:cNvGrpSpPr/>
        <p:nvPr/>
      </p:nvGrpSpPr>
      <p:grpSpPr>
        <a:xfrm>
          <a:off x="0" y="0"/>
          <a:ext cx="0" cy="0"/>
          <a:chOff x="0" y="0"/>
          <a:chExt cx="0" cy="0"/>
        </a:xfrm>
      </p:grpSpPr>
      <p:pic>
        <p:nvPicPr>
          <p:cNvPr id="3" name="Grafik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39624" cy="5143500"/>
          </a:xfrm>
          <a:prstGeom prst="rect">
            <a:avLst/>
          </a:prstGeom>
        </p:spPr>
      </p:pic>
      <p:pic>
        <p:nvPicPr>
          <p:cNvPr id="7" name="Grafik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05316" y="339502"/>
            <a:ext cx="1762422" cy="435756"/>
          </a:xfrm>
          <a:prstGeom prst="rect">
            <a:avLst/>
          </a:prstGeom>
        </p:spPr>
      </p:pic>
      <p:sp>
        <p:nvSpPr>
          <p:cNvPr id="6" name="Titel 1"/>
          <p:cNvSpPr>
            <a:spLocks noGrp="1"/>
          </p:cNvSpPr>
          <p:nvPr>
            <p:ph type="ctrTitle" hasCustomPrompt="1"/>
          </p:nvPr>
        </p:nvSpPr>
        <p:spPr>
          <a:xfrm>
            <a:off x="576001" y="854615"/>
            <a:ext cx="7991737" cy="1231549"/>
          </a:xfrm>
        </p:spPr>
        <p:txBody>
          <a:bodyPr bIns="0" anchor="b" anchorCtr="0">
            <a:normAutofit/>
          </a:bodyPr>
          <a:lstStyle>
            <a:lvl1pPr>
              <a:lnSpc>
                <a:spcPct val="90000"/>
              </a:lnSpc>
              <a:defRPr sz="3996" b="1">
                <a:solidFill>
                  <a:schemeClr val="bg1"/>
                </a:solidFill>
              </a:defRPr>
            </a:lvl1pPr>
          </a:lstStyle>
          <a:p>
            <a:r>
              <a:rPr lang="en-GB" noProof="0" dirty="0" smtClean="0"/>
              <a:t>Click to add the title of your presentation</a:t>
            </a:r>
            <a:endParaRPr lang="en-GB" noProof="0" dirty="0"/>
          </a:p>
        </p:txBody>
      </p:sp>
      <p:sp>
        <p:nvSpPr>
          <p:cNvPr id="8" name="Untertitel 2"/>
          <p:cNvSpPr>
            <a:spLocks noGrp="1"/>
          </p:cNvSpPr>
          <p:nvPr>
            <p:ph type="subTitle" idx="1" hasCustomPrompt="1"/>
          </p:nvPr>
        </p:nvSpPr>
        <p:spPr>
          <a:xfrm>
            <a:off x="576000" y="2139433"/>
            <a:ext cx="7991738" cy="1584445"/>
          </a:xfrm>
          <a:prstGeom prst="rect">
            <a:avLst/>
          </a:prstGeom>
        </p:spPr>
        <p:txBody>
          <a:bodyPr/>
          <a:lstStyle>
            <a:lvl1pPr marL="0" marR="0" indent="0" algn="l" defTabSz="456789" rtl="0" eaLnBrk="1" fontAlgn="auto" latinLnBrk="0" hangingPunct="1">
              <a:lnSpc>
                <a:spcPct val="90000"/>
              </a:lnSpc>
              <a:spcBef>
                <a:spcPts val="0"/>
              </a:spcBef>
              <a:spcAft>
                <a:spcPts val="0"/>
              </a:spcAft>
              <a:buClr>
                <a:schemeClr val="bg2"/>
              </a:buClr>
              <a:buSzTx/>
              <a:buFont typeface="Wingdings" panose="05000000000000000000" pitchFamily="2" charset="2"/>
              <a:buNone/>
              <a:tabLst/>
              <a:defRPr sz="1599">
                <a:solidFill>
                  <a:schemeClr val="bg1"/>
                </a:solidFill>
              </a:defRPr>
            </a:lvl1pPr>
            <a:lvl2pPr marL="456789" indent="0" algn="ctr">
              <a:buNone/>
              <a:defRPr>
                <a:solidFill>
                  <a:schemeClr val="tx1">
                    <a:tint val="75000"/>
                  </a:schemeClr>
                </a:solidFill>
              </a:defRPr>
            </a:lvl2pPr>
            <a:lvl3pPr marL="913577" indent="0" algn="ctr">
              <a:buNone/>
              <a:defRPr>
                <a:solidFill>
                  <a:schemeClr val="tx1">
                    <a:tint val="75000"/>
                  </a:schemeClr>
                </a:solidFill>
              </a:defRPr>
            </a:lvl3pPr>
            <a:lvl4pPr marL="1370366" indent="0" algn="ctr">
              <a:buNone/>
              <a:defRPr>
                <a:solidFill>
                  <a:schemeClr val="tx1">
                    <a:tint val="75000"/>
                  </a:schemeClr>
                </a:solidFill>
              </a:defRPr>
            </a:lvl4pPr>
            <a:lvl5pPr marL="1827154" indent="0" algn="ctr">
              <a:buNone/>
              <a:defRPr>
                <a:solidFill>
                  <a:schemeClr val="tx1">
                    <a:tint val="75000"/>
                  </a:schemeClr>
                </a:solidFill>
              </a:defRPr>
            </a:lvl5pPr>
            <a:lvl6pPr marL="2283943" indent="0" algn="ctr">
              <a:buNone/>
              <a:defRPr>
                <a:solidFill>
                  <a:schemeClr val="tx1">
                    <a:tint val="75000"/>
                  </a:schemeClr>
                </a:solidFill>
              </a:defRPr>
            </a:lvl6pPr>
            <a:lvl7pPr marL="2740731" indent="0" algn="ctr">
              <a:buNone/>
              <a:defRPr>
                <a:solidFill>
                  <a:schemeClr val="tx1">
                    <a:tint val="75000"/>
                  </a:schemeClr>
                </a:solidFill>
              </a:defRPr>
            </a:lvl7pPr>
            <a:lvl8pPr marL="3197520" indent="0" algn="ctr">
              <a:buNone/>
              <a:defRPr>
                <a:solidFill>
                  <a:schemeClr val="tx1">
                    <a:tint val="75000"/>
                  </a:schemeClr>
                </a:solidFill>
              </a:defRPr>
            </a:lvl8pPr>
            <a:lvl9pPr marL="3654308" indent="0" algn="ctr">
              <a:buNone/>
              <a:defRPr>
                <a:solidFill>
                  <a:schemeClr val="tx1">
                    <a:tint val="75000"/>
                  </a:schemeClr>
                </a:solidFill>
              </a:defRPr>
            </a:lvl9pPr>
          </a:lstStyle>
          <a:p>
            <a:r>
              <a:rPr lang="en-GB" noProof="0" dirty="0" smtClean="0"/>
              <a:t>Click to add speaker name, date, and additional information</a:t>
            </a:r>
            <a:endParaRPr lang="en-GB" noProof="0" dirty="0"/>
          </a:p>
        </p:txBody>
      </p:sp>
    </p:spTree>
    <p:extLst>
      <p:ext uri="{BB962C8B-B14F-4D97-AF65-F5344CB8AC3E}">
        <p14:creationId xmlns:p14="http://schemas.microsoft.com/office/powerpoint/2010/main" val="1212125544"/>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D">
    <p:spTree>
      <p:nvGrpSpPr>
        <p:cNvPr id="1" name=""/>
        <p:cNvGrpSpPr/>
        <p:nvPr/>
      </p:nvGrpSpPr>
      <p:grpSpPr>
        <a:xfrm>
          <a:off x="0" y="0"/>
          <a:ext cx="0" cy="0"/>
          <a:chOff x="0" y="0"/>
          <a:chExt cx="0" cy="0"/>
        </a:xfrm>
      </p:grpSpPr>
      <p:pic>
        <p:nvPicPr>
          <p:cNvPr id="3" name="Grafik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7" name="Grafik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05316" y="339502"/>
            <a:ext cx="1762422" cy="435756"/>
          </a:xfrm>
          <a:prstGeom prst="rect">
            <a:avLst/>
          </a:prstGeom>
        </p:spPr>
      </p:pic>
      <p:sp>
        <p:nvSpPr>
          <p:cNvPr id="6" name="Titel 1"/>
          <p:cNvSpPr>
            <a:spLocks noGrp="1"/>
          </p:cNvSpPr>
          <p:nvPr>
            <p:ph type="ctrTitle" hasCustomPrompt="1"/>
          </p:nvPr>
        </p:nvSpPr>
        <p:spPr>
          <a:xfrm>
            <a:off x="576001" y="854615"/>
            <a:ext cx="7991737" cy="1231549"/>
          </a:xfrm>
        </p:spPr>
        <p:txBody>
          <a:bodyPr bIns="0" anchor="b" anchorCtr="0">
            <a:normAutofit/>
          </a:bodyPr>
          <a:lstStyle>
            <a:lvl1pPr>
              <a:lnSpc>
                <a:spcPct val="90000"/>
              </a:lnSpc>
              <a:defRPr sz="3996" b="1">
                <a:solidFill>
                  <a:schemeClr val="bg1"/>
                </a:solidFill>
              </a:defRPr>
            </a:lvl1pPr>
          </a:lstStyle>
          <a:p>
            <a:r>
              <a:rPr lang="en-GB" noProof="0" dirty="0" smtClean="0"/>
              <a:t>Click to add the title of your presentation</a:t>
            </a:r>
            <a:endParaRPr lang="en-GB" noProof="0" dirty="0"/>
          </a:p>
        </p:txBody>
      </p:sp>
      <p:sp>
        <p:nvSpPr>
          <p:cNvPr id="8" name="Untertitel 2"/>
          <p:cNvSpPr>
            <a:spLocks noGrp="1"/>
          </p:cNvSpPr>
          <p:nvPr>
            <p:ph type="subTitle" idx="1" hasCustomPrompt="1"/>
          </p:nvPr>
        </p:nvSpPr>
        <p:spPr>
          <a:xfrm>
            <a:off x="576000" y="2139433"/>
            <a:ext cx="7991738" cy="1584445"/>
          </a:xfrm>
          <a:prstGeom prst="rect">
            <a:avLst/>
          </a:prstGeom>
        </p:spPr>
        <p:txBody>
          <a:bodyPr/>
          <a:lstStyle>
            <a:lvl1pPr marL="0" marR="0" indent="0" algn="l" defTabSz="456789" rtl="0" eaLnBrk="1" fontAlgn="auto" latinLnBrk="0" hangingPunct="1">
              <a:lnSpc>
                <a:spcPct val="90000"/>
              </a:lnSpc>
              <a:spcBef>
                <a:spcPts val="0"/>
              </a:spcBef>
              <a:spcAft>
                <a:spcPts val="0"/>
              </a:spcAft>
              <a:buClr>
                <a:schemeClr val="bg2"/>
              </a:buClr>
              <a:buSzTx/>
              <a:buFont typeface="Wingdings" panose="05000000000000000000" pitchFamily="2" charset="2"/>
              <a:buNone/>
              <a:tabLst/>
              <a:defRPr sz="1599">
                <a:solidFill>
                  <a:schemeClr val="bg1"/>
                </a:solidFill>
              </a:defRPr>
            </a:lvl1pPr>
            <a:lvl2pPr marL="456789" indent="0" algn="ctr">
              <a:buNone/>
              <a:defRPr>
                <a:solidFill>
                  <a:schemeClr val="tx1">
                    <a:tint val="75000"/>
                  </a:schemeClr>
                </a:solidFill>
              </a:defRPr>
            </a:lvl2pPr>
            <a:lvl3pPr marL="913577" indent="0" algn="ctr">
              <a:buNone/>
              <a:defRPr>
                <a:solidFill>
                  <a:schemeClr val="tx1">
                    <a:tint val="75000"/>
                  </a:schemeClr>
                </a:solidFill>
              </a:defRPr>
            </a:lvl3pPr>
            <a:lvl4pPr marL="1370366" indent="0" algn="ctr">
              <a:buNone/>
              <a:defRPr>
                <a:solidFill>
                  <a:schemeClr val="tx1">
                    <a:tint val="75000"/>
                  </a:schemeClr>
                </a:solidFill>
              </a:defRPr>
            </a:lvl4pPr>
            <a:lvl5pPr marL="1827154" indent="0" algn="ctr">
              <a:buNone/>
              <a:defRPr>
                <a:solidFill>
                  <a:schemeClr val="tx1">
                    <a:tint val="75000"/>
                  </a:schemeClr>
                </a:solidFill>
              </a:defRPr>
            </a:lvl5pPr>
            <a:lvl6pPr marL="2283943" indent="0" algn="ctr">
              <a:buNone/>
              <a:defRPr>
                <a:solidFill>
                  <a:schemeClr val="tx1">
                    <a:tint val="75000"/>
                  </a:schemeClr>
                </a:solidFill>
              </a:defRPr>
            </a:lvl6pPr>
            <a:lvl7pPr marL="2740731" indent="0" algn="ctr">
              <a:buNone/>
              <a:defRPr>
                <a:solidFill>
                  <a:schemeClr val="tx1">
                    <a:tint val="75000"/>
                  </a:schemeClr>
                </a:solidFill>
              </a:defRPr>
            </a:lvl7pPr>
            <a:lvl8pPr marL="3197520" indent="0" algn="ctr">
              <a:buNone/>
              <a:defRPr>
                <a:solidFill>
                  <a:schemeClr val="tx1">
                    <a:tint val="75000"/>
                  </a:schemeClr>
                </a:solidFill>
              </a:defRPr>
            </a:lvl8pPr>
            <a:lvl9pPr marL="3654308" indent="0" algn="ctr">
              <a:buNone/>
              <a:defRPr>
                <a:solidFill>
                  <a:schemeClr val="tx1">
                    <a:tint val="75000"/>
                  </a:schemeClr>
                </a:solidFill>
              </a:defRPr>
            </a:lvl9pPr>
          </a:lstStyle>
          <a:p>
            <a:r>
              <a:rPr lang="en-GB" noProof="0" dirty="0" smtClean="0"/>
              <a:t>Click to add speaker name, date, and additional information</a:t>
            </a:r>
            <a:endParaRPr lang="en-GB" noProof="0" dirty="0"/>
          </a:p>
        </p:txBody>
      </p:sp>
    </p:spTree>
    <p:extLst>
      <p:ext uri="{BB962C8B-B14F-4D97-AF65-F5344CB8AC3E}">
        <p14:creationId xmlns:p14="http://schemas.microsoft.com/office/powerpoint/2010/main" val="2399646121"/>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E">
    <p:spTree>
      <p:nvGrpSpPr>
        <p:cNvPr id="1" name=""/>
        <p:cNvGrpSpPr/>
        <p:nvPr/>
      </p:nvGrpSpPr>
      <p:grpSpPr>
        <a:xfrm>
          <a:off x="0" y="0"/>
          <a:ext cx="0" cy="0"/>
          <a:chOff x="0" y="0"/>
          <a:chExt cx="0" cy="0"/>
        </a:xfrm>
      </p:grpSpPr>
      <p:pic>
        <p:nvPicPr>
          <p:cNvPr id="3" name="Grafik 2"/>
          <p:cNvPicPr>
            <a:picLocks noChangeAspect="1"/>
          </p:cNvPicPr>
          <p:nvPr userDrawn="1"/>
        </p:nvPicPr>
        <p:blipFill rotWithShape="1">
          <a:blip r:embed="rId2" cstate="screen">
            <a:extLst>
              <a:ext uri="{28A0092B-C50C-407E-A947-70E740481C1C}">
                <a14:useLocalDpi xmlns:a14="http://schemas.microsoft.com/office/drawing/2010/main"/>
              </a:ext>
            </a:extLst>
          </a:blip>
          <a:srcRect l="-1"/>
          <a:stretch/>
        </p:blipFill>
        <p:spPr>
          <a:xfrm>
            <a:off x="-1" y="-1"/>
            <a:ext cx="9144000" cy="5143237"/>
          </a:xfrm>
          <a:prstGeom prst="rect">
            <a:avLst/>
          </a:prstGeom>
        </p:spPr>
      </p:pic>
      <p:sp>
        <p:nvSpPr>
          <p:cNvPr id="9" name="Titel 1"/>
          <p:cNvSpPr>
            <a:spLocks noGrp="1"/>
          </p:cNvSpPr>
          <p:nvPr>
            <p:ph type="ctrTitle" hasCustomPrompt="1"/>
          </p:nvPr>
        </p:nvSpPr>
        <p:spPr>
          <a:xfrm>
            <a:off x="576001" y="854615"/>
            <a:ext cx="7991737" cy="1231549"/>
          </a:xfrm>
        </p:spPr>
        <p:txBody>
          <a:bodyPr bIns="0" anchor="b" anchorCtr="0">
            <a:normAutofit/>
          </a:bodyPr>
          <a:lstStyle>
            <a:lvl1pPr>
              <a:lnSpc>
                <a:spcPct val="90000"/>
              </a:lnSpc>
              <a:defRPr sz="3996" b="1">
                <a:solidFill>
                  <a:schemeClr val="bg1"/>
                </a:solidFill>
              </a:defRPr>
            </a:lvl1pPr>
          </a:lstStyle>
          <a:p>
            <a:r>
              <a:rPr lang="en-GB" noProof="0" dirty="0" smtClean="0"/>
              <a:t>Click to add the title of your presentation</a:t>
            </a:r>
            <a:endParaRPr lang="en-GB" noProof="0" dirty="0"/>
          </a:p>
        </p:txBody>
      </p:sp>
      <p:sp>
        <p:nvSpPr>
          <p:cNvPr id="10" name="Untertitel 2"/>
          <p:cNvSpPr>
            <a:spLocks noGrp="1"/>
          </p:cNvSpPr>
          <p:nvPr>
            <p:ph type="subTitle" idx="1" hasCustomPrompt="1"/>
          </p:nvPr>
        </p:nvSpPr>
        <p:spPr>
          <a:xfrm>
            <a:off x="576000" y="2139433"/>
            <a:ext cx="7991738" cy="1584445"/>
          </a:xfrm>
          <a:prstGeom prst="rect">
            <a:avLst/>
          </a:prstGeom>
        </p:spPr>
        <p:txBody>
          <a:bodyPr/>
          <a:lstStyle>
            <a:lvl1pPr marL="0" marR="0" indent="0" algn="l" defTabSz="456789" rtl="0" eaLnBrk="1" fontAlgn="auto" latinLnBrk="0" hangingPunct="1">
              <a:lnSpc>
                <a:spcPct val="90000"/>
              </a:lnSpc>
              <a:spcBef>
                <a:spcPts val="0"/>
              </a:spcBef>
              <a:spcAft>
                <a:spcPts val="0"/>
              </a:spcAft>
              <a:buClr>
                <a:schemeClr val="bg2"/>
              </a:buClr>
              <a:buSzTx/>
              <a:buFont typeface="Wingdings" panose="05000000000000000000" pitchFamily="2" charset="2"/>
              <a:buNone/>
              <a:tabLst/>
              <a:defRPr sz="1599">
                <a:solidFill>
                  <a:schemeClr val="bg1"/>
                </a:solidFill>
              </a:defRPr>
            </a:lvl1pPr>
            <a:lvl2pPr marL="456789" indent="0" algn="ctr">
              <a:buNone/>
              <a:defRPr>
                <a:solidFill>
                  <a:schemeClr val="tx1">
                    <a:tint val="75000"/>
                  </a:schemeClr>
                </a:solidFill>
              </a:defRPr>
            </a:lvl2pPr>
            <a:lvl3pPr marL="913577" indent="0" algn="ctr">
              <a:buNone/>
              <a:defRPr>
                <a:solidFill>
                  <a:schemeClr val="tx1">
                    <a:tint val="75000"/>
                  </a:schemeClr>
                </a:solidFill>
              </a:defRPr>
            </a:lvl3pPr>
            <a:lvl4pPr marL="1370366" indent="0" algn="ctr">
              <a:buNone/>
              <a:defRPr>
                <a:solidFill>
                  <a:schemeClr val="tx1">
                    <a:tint val="75000"/>
                  </a:schemeClr>
                </a:solidFill>
              </a:defRPr>
            </a:lvl4pPr>
            <a:lvl5pPr marL="1827154" indent="0" algn="ctr">
              <a:buNone/>
              <a:defRPr>
                <a:solidFill>
                  <a:schemeClr val="tx1">
                    <a:tint val="75000"/>
                  </a:schemeClr>
                </a:solidFill>
              </a:defRPr>
            </a:lvl5pPr>
            <a:lvl6pPr marL="2283943" indent="0" algn="ctr">
              <a:buNone/>
              <a:defRPr>
                <a:solidFill>
                  <a:schemeClr val="tx1">
                    <a:tint val="75000"/>
                  </a:schemeClr>
                </a:solidFill>
              </a:defRPr>
            </a:lvl6pPr>
            <a:lvl7pPr marL="2740731" indent="0" algn="ctr">
              <a:buNone/>
              <a:defRPr>
                <a:solidFill>
                  <a:schemeClr val="tx1">
                    <a:tint val="75000"/>
                  </a:schemeClr>
                </a:solidFill>
              </a:defRPr>
            </a:lvl7pPr>
            <a:lvl8pPr marL="3197520" indent="0" algn="ctr">
              <a:buNone/>
              <a:defRPr>
                <a:solidFill>
                  <a:schemeClr val="tx1">
                    <a:tint val="75000"/>
                  </a:schemeClr>
                </a:solidFill>
              </a:defRPr>
            </a:lvl8pPr>
            <a:lvl9pPr marL="3654308" indent="0" algn="ctr">
              <a:buNone/>
              <a:defRPr>
                <a:solidFill>
                  <a:schemeClr val="tx1">
                    <a:tint val="75000"/>
                  </a:schemeClr>
                </a:solidFill>
              </a:defRPr>
            </a:lvl9pPr>
          </a:lstStyle>
          <a:p>
            <a:r>
              <a:rPr lang="en-GB" noProof="0" dirty="0" smtClean="0"/>
              <a:t>Click to add speaker name, date, and additional information</a:t>
            </a:r>
            <a:endParaRPr lang="en-GB" noProof="0" dirty="0"/>
          </a:p>
        </p:txBody>
      </p:sp>
      <p:pic>
        <p:nvPicPr>
          <p:cNvPr id="7" name="Grafik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05316" y="339502"/>
            <a:ext cx="1762422" cy="435756"/>
          </a:xfrm>
          <a:prstGeom prst="rect">
            <a:avLst/>
          </a:prstGeom>
        </p:spPr>
      </p:pic>
    </p:spTree>
    <p:extLst>
      <p:ext uri="{BB962C8B-B14F-4D97-AF65-F5344CB8AC3E}">
        <p14:creationId xmlns:p14="http://schemas.microsoft.com/office/powerpoint/2010/main" val="2435502033"/>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F (neutral)">
    <p:bg>
      <p:bgPr>
        <a:solidFill>
          <a:schemeClr val="tx2"/>
        </a:solidFill>
        <a:effectLst/>
      </p:bgPr>
    </p:bg>
    <p:spTree>
      <p:nvGrpSpPr>
        <p:cNvPr id="1" name=""/>
        <p:cNvGrpSpPr/>
        <p:nvPr/>
      </p:nvGrpSpPr>
      <p:grpSpPr>
        <a:xfrm>
          <a:off x="0" y="0"/>
          <a:ext cx="0" cy="0"/>
          <a:chOff x="0" y="0"/>
          <a:chExt cx="0" cy="0"/>
        </a:xfrm>
      </p:grpSpPr>
      <p:pic>
        <p:nvPicPr>
          <p:cNvPr id="7" name="Grafik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05316" y="339502"/>
            <a:ext cx="1762422" cy="435756"/>
          </a:xfrm>
          <a:prstGeom prst="rect">
            <a:avLst/>
          </a:prstGeom>
        </p:spPr>
      </p:pic>
      <p:sp>
        <p:nvSpPr>
          <p:cNvPr id="5" name="Titel 1"/>
          <p:cNvSpPr>
            <a:spLocks noGrp="1"/>
          </p:cNvSpPr>
          <p:nvPr>
            <p:ph type="ctrTitle" hasCustomPrompt="1"/>
          </p:nvPr>
        </p:nvSpPr>
        <p:spPr>
          <a:xfrm>
            <a:off x="576001" y="854615"/>
            <a:ext cx="7991737" cy="1231549"/>
          </a:xfrm>
        </p:spPr>
        <p:txBody>
          <a:bodyPr bIns="0" anchor="b" anchorCtr="0">
            <a:normAutofit/>
          </a:bodyPr>
          <a:lstStyle>
            <a:lvl1pPr>
              <a:lnSpc>
                <a:spcPct val="90000"/>
              </a:lnSpc>
              <a:defRPr sz="3996" b="1">
                <a:solidFill>
                  <a:schemeClr val="bg1"/>
                </a:solidFill>
              </a:defRPr>
            </a:lvl1pPr>
          </a:lstStyle>
          <a:p>
            <a:r>
              <a:rPr lang="en-GB" noProof="0" dirty="0" smtClean="0"/>
              <a:t>Click to add the title of your presentation</a:t>
            </a:r>
            <a:endParaRPr lang="en-GB" noProof="0" dirty="0"/>
          </a:p>
        </p:txBody>
      </p:sp>
      <p:sp>
        <p:nvSpPr>
          <p:cNvPr id="6" name="Untertitel 2"/>
          <p:cNvSpPr>
            <a:spLocks noGrp="1"/>
          </p:cNvSpPr>
          <p:nvPr>
            <p:ph type="subTitle" idx="1" hasCustomPrompt="1"/>
          </p:nvPr>
        </p:nvSpPr>
        <p:spPr>
          <a:xfrm>
            <a:off x="576000" y="2139433"/>
            <a:ext cx="7991738" cy="1584445"/>
          </a:xfrm>
          <a:prstGeom prst="rect">
            <a:avLst/>
          </a:prstGeom>
        </p:spPr>
        <p:txBody>
          <a:bodyPr/>
          <a:lstStyle>
            <a:lvl1pPr marL="0" marR="0" indent="0" algn="l" defTabSz="456789" rtl="0" eaLnBrk="1" fontAlgn="auto" latinLnBrk="0" hangingPunct="1">
              <a:lnSpc>
                <a:spcPct val="90000"/>
              </a:lnSpc>
              <a:spcBef>
                <a:spcPts val="0"/>
              </a:spcBef>
              <a:spcAft>
                <a:spcPts val="0"/>
              </a:spcAft>
              <a:buClr>
                <a:schemeClr val="bg2"/>
              </a:buClr>
              <a:buSzTx/>
              <a:buFont typeface="Wingdings" panose="05000000000000000000" pitchFamily="2" charset="2"/>
              <a:buNone/>
              <a:tabLst/>
              <a:defRPr sz="1599">
                <a:solidFill>
                  <a:schemeClr val="bg1"/>
                </a:solidFill>
              </a:defRPr>
            </a:lvl1pPr>
            <a:lvl2pPr marL="456789" indent="0" algn="ctr">
              <a:buNone/>
              <a:defRPr>
                <a:solidFill>
                  <a:schemeClr val="tx1">
                    <a:tint val="75000"/>
                  </a:schemeClr>
                </a:solidFill>
              </a:defRPr>
            </a:lvl2pPr>
            <a:lvl3pPr marL="913577" indent="0" algn="ctr">
              <a:buNone/>
              <a:defRPr>
                <a:solidFill>
                  <a:schemeClr val="tx1">
                    <a:tint val="75000"/>
                  </a:schemeClr>
                </a:solidFill>
              </a:defRPr>
            </a:lvl3pPr>
            <a:lvl4pPr marL="1370366" indent="0" algn="ctr">
              <a:buNone/>
              <a:defRPr>
                <a:solidFill>
                  <a:schemeClr val="tx1">
                    <a:tint val="75000"/>
                  </a:schemeClr>
                </a:solidFill>
              </a:defRPr>
            </a:lvl4pPr>
            <a:lvl5pPr marL="1827154" indent="0" algn="ctr">
              <a:buNone/>
              <a:defRPr>
                <a:solidFill>
                  <a:schemeClr val="tx1">
                    <a:tint val="75000"/>
                  </a:schemeClr>
                </a:solidFill>
              </a:defRPr>
            </a:lvl5pPr>
            <a:lvl6pPr marL="2283943" indent="0" algn="ctr">
              <a:buNone/>
              <a:defRPr>
                <a:solidFill>
                  <a:schemeClr val="tx1">
                    <a:tint val="75000"/>
                  </a:schemeClr>
                </a:solidFill>
              </a:defRPr>
            </a:lvl6pPr>
            <a:lvl7pPr marL="2740731" indent="0" algn="ctr">
              <a:buNone/>
              <a:defRPr>
                <a:solidFill>
                  <a:schemeClr val="tx1">
                    <a:tint val="75000"/>
                  </a:schemeClr>
                </a:solidFill>
              </a:defRPr>
            </a:lvl7pPr>
            <a:lvl8pPr marL="3197520" indent="0" algn="ctr">
              <a:buNone/>
              <a:defRPr>
                <a:solidFill>
                  <a:schemeClr val="tx1">
                    <a:tint val="75000"/>
                  </a:schemeClr>
                </a:solidFill>
              </a:defRPr>
            </a:lvl8pPr>
            <a:lvl9pPr marL="3654308" indent="0" algn="ctr">
              <a:buNone/>
              <a:defRPr>
                <a:solidFill>
                  <a:schemeClr val="tx1">
                    <a:tint val="75000"/>
                  </a:schemeClr>
                </a:solidFill>
              </a:defRPr>
            </a:lvl9pPr>
          </a:lstStyle>
          <a:p>
            <a:r>
              <a:rPr lang="en-GB" noProof="0" dirty="0" smtClean="0"/>
              <a:t>Click to add speaker name, date, and additional information</a:t>
            </a:r>
            <a:endParaRPr lang="en-GB" noProof="0" dirty="0"/>
          </a:p>
        </p:txBody>
      </p:sp>
    </p:spTree>
    <p:extLst>
      <p:ext uri="{BB962C8B-B14F-4D97-AF65-F5344CB8AC3E}">
        <p14:creationId xmlns:p14="http://schemas.microsoft.com/office/powerpoint/2010/main" val="1149060507"/>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tx2"/>
        </a:solidFill>
        <a:effectLst/>
      </p:bgPr>
    </p:bg>
    <p:spTree>
      <p:nvGrpSpPr>
        <p:cNvPr id="1" name=""/>
        <p:cNvGrpSpPr/>
        <p:nvPr/>
      </p:nvGrpSpPr>
      <p:grpSpPr>
        <a:xfrm>
          <a:off x="0" y="0"/>
          <a:ext cx="0" cy="0"/>
          <a:chOff x="0" y="0"/>
          <a:chExt cx="0" cy="0"/>
        </a:xfrm>
      </p:grpSpPr>
      <p:sp>
        <p:nvSpPr>
          <p:cNvPr id="3" name="Textplatzhalter 2"/>
          <p:cNvSpPr>
            <a:spLocks noGrp="1"/>
          </p:cNvSpPr>
          <p:nvPr>
            <p:ph type="body" sz="quarter" idx="10" hasCustomPrompt="1"/>
          </p:nvPr>
        </p:nvSpPr>
        <p:spPr>
          <a:xfrm>
            <a:off x="576265" y="2652235"/>
            <a:ext cx="7991212" cy="459575"/>
          </a:xfrm>
        </p:spPr>
        <p:txBody>
          <a:bodyPr anchor="t" anchorCtr="0"/>
          <a:lstStyle>
            <a:lvl1pPr marL="0" indent="0">
              <a:buFontTx/>
              <a:buNone/>
              <a:defRPr sz="1599" baseline="0">
                <a:solidFill>
                  <a:schemeClr val="bg1"/>
                </a:solidFill>
              </a:defRPr>
            </a:lvl1pPr>
            <a:lvl2pPr>
              <a:defRPr sz="1599">
                <a:solidFill>
                  <a:schemeClr val="bg1"/>
                </a:solidFill>
              </a:defRPr>
            </a:lvl2pPr>
            <a:lvl3pPr>
              <a:defRPr sz="1599">
                <a:solidFill>
                  <a:schemeClr val="bg1"/>
                </a:solidFill>
              </a:defRPr>
            </a:lvl3pPr>
            <a:lvl4pPr>
              <a:defRPr sz="1599">
                <a:solidFill>
                  <a:schemeClr val="bg1"/>
                </a:solidFill>
              </a:defRPr>
            </a:lvl4pPr>
            <a:lvl5pPr>
              <a:defRPr sz="1599">
                <a:solidFill>
                  <a:schemeClr val="bg1"/>
                </a:solidFill>
              </a:defRPr>
            </a:lvl5pPr>
          </a:lstStyle>
          <a:p>
            <a:pPr lvl="0"/>
            <a:r>
              <a:rPr lang="en-GB" noProof="0" dirty="0" smtClean="0"/>
              <a:t>Click to add speaker name and email address</a:t>
            </a:r>
            <a:endParaRPr lang="en-GB" noProof="0" dirty="0"/>
          </a:p>
        </p:txBody>
      </p:sp>
      <p:sp>
        <p:nvSpPr>
          <p:cNvPr id="4" name="Textplatzhalter 2"/>
          <p:cNvSpPr>
            <a:spLocks noGrp="1"/>
          </p:cNvSpPr>
          <p:nvPr>
            <p:ph type="body" sz="quarter" idx="11" hasCustomPrompt="1"/>
          </p:nvPr>
        </p:nvSpPr>
        <p:spPr>
          <a:xfrm>
            <a:off x="576001" y="4440752"/>
            <a:ext cx="7991475" cy="459575"/>
          </a:xfrm>
        </p:spPr>
        <p:txBody>
          <a:bodyPr anchor="b"/>
          <a:lstStyle>
            <a:lvl1pPr marL="0" indent="0">
              <a:buFontTx/>
              <a:buNone/>
              <a:defRPr sz="1599" baseline="0">
                <a:solidFill>
                  <a:schemeClr val="bg1"/>
                </a:solidFill>
              </a:defRPr>
            </a:lvl1pPr>
            <a:lvl2pPr>
              <a:defRPr sz="1599">
                <a:solidFill>
                  <a:schemeClr val="bg1"/>
                </a:solidFill>
              </a:defRPr>
            </a:lvl2pPr>
            <a:lvl3pPr>
              <a:defRPr sz="1599">
                <a:solidFill>
                  <a:schemeClr val="bg1"/>
                </a:solidFill>
              </a:defRPr>
            </a:lvl3pPr>
            <a:lvl4pPr>
              <a:defRPr sz="1599">
                <a:solidFill>
                  <a:schemeClr val="bg1"/>
                </a:solidFill>
              </a:defRPr>
            </a:lvl4pPr>
            <a:lvl5pPr>
              <a:defRPr sz="1599">
                <a:solidFill>
                  <a:schemeClr val="bg1"/>
                </a:solidFill>
              </a:defRPr>
            </a:lvl5pPr>
          </a:lstStyle>
          <a:p>
            <a:pPr lvl="0"/>
            <a:r>
              <a:rPr lang="en-GB" noProof="0" dirty="0" smtClean="0"/>
              <a:t>Click to add title of presentation and date</a:t>
            </a:r>
            <a:endParaRPr lang="en-GB" noProof="0" dirty="0"/>
          </a:p>
        </p:txBody>
      </p:sp>
      <p:sp>
        <p:nvSpPr>
          <p:cNvPr id="6" name="Titel 1"/>
          <p:cNvSpPr>
            <a:spLocks noGrp="1"/>
          </p:cNvSpPr>
          <p:nvPr>
            <p:ph type="ctrTitle" hasCustomPrompt="1"/>
          </p:nvPr>
        </p:nvSpPr>
        <p:spPr>
          <a:xfrm>
            <a:off x="576001" y="1419622"/>
            <a:ext cx="7991737" cy="1201421"/>
          </a:xfrm>
        </p:spPr>
        <p:txBody>
          <a:bodyPr bIns="0" anchor="b" anchorCtr="0">
            <a:normAutofit/>
          </a:bodyPr>
          <a:lstStyle>
            <a:lvl1pPr>
              <a:lnSpc>
                <a:spcPct val="90000"/>
              </a:lnSpc>
              <a:defRPr sz="3996" b="1">
                <a:solidFill>
                  <a:schemeClr val="bg1"/>
                </a:solidFill>
              </a:defRPr>
            </a:lvl1pPr>
          </a:lstStyle>
          <a:p>
            <a:r>
              <a:rPr lang="en-GB" noProof="0" dirty="0" smtClean="0"/>
              <a:t>Click to add closing words</a:t>
            </a:r>
            <a:endParaRPr lang="en-GB" noProof="0" dirty="0"/>
          </a:p>
        </p:txBody>
      </p:sp>
      <p:pic>
        <p:nvPicPr>
          <p:cNvPr id="8" name="Grafik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05316" y="339502"/>
            <a:ext cx="1762422" cy="435756"/>
          </a:xfrm>
          <a:prstGeom prst="rect">
            <a:avLst/>
          </a:prstGeom>
        </p:spPr>
      </p:pic>
    </p:spTree>
    <p:extLst>
      <p:ext uri="{BB962C8B-B14F-4D97-AF65-F5344CB8AC3E}">
        <p14:creationId xmlns:p14="http://schemas.microsoft.com/office/powerpoint/2010/main" val="127979127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rgbClr val="0062C8"/>
                </a:solidFill>
              </a:defRPr>
            </a:lvl1pPr>
          </a:lstStyle>
          <a:p>
            <a:r>
              <a:rPr lang="en-GB" noProof="0" dirty="0" smtClean="0"/>
              <a:t>Click to add the title of your agenda</a:t>
            </a:r>
            <a:endParaRPr lang="en-GB" noProof="0" dirty="0"/>
          </a:p>
        </p:txBody>
      </p:sp>
      <p:sp>
        <p:nvSpPr>
          <p:cNvPr id="6" name="Text Placeholder 5"/>
          <p:cNvSpPr>
            <a:spLocks noGrp="1"/>
          </p:cNvSpPr>
          <p:nvPr>
            <p:ph type="body" sz="quarter" idx="12" hasCustomPrompt="1"/>
          </p:nvPr>
        </p:nvSpPr>
        <p:spPr>
          <a:xfrm>
            <a:off x="574675" y="1239838"/>
            <a:ext cx="3925888" cy="3311525"/>
          </a:xfrm>
        </p:spPr>
        <p:txBody>
          <a:bodyPr>
            <a:normAutofit/>
          </a:bodyPr>
          <a:lstStyle>
            <a:lvl1pPr marL="144000" indent="-144000">
              <a:buClr>
                <a:schemeClr val="bg2"/>
              </a:buClr>
              <a:buFont typeface="Arial" panose="020B0604020202020204" pitchFamily="34" charset="0"/>
              <a:buChar char="•"/>
              <a:defRPr sz="1800"/>
            </a:lvl1pPr>
            <a:lvl2pPr marL="180000" indent="180000">
              <a:buFont typeface="Arial" panose="020B0604020202020204" pitchFamily="34" charset="0"/>
              <a:buChar char="–"/>
              <a:defRPr sz="1800"/>
            </a:lvl2pPr>
            <a:lvl3pPr marL="216000" indent="-216000">
              <a:buFont typeface="+mj-lt"/>
              <a:buAutoNum type="arabicPeriod"/>
              <a:defRPr sz="1800"/>
            </a:lvl3pPr>
            <a:lvl4pPr marL="432000" indent="-216000">
              <a:defRPr sz="1800"/>
            </a:lvl4pPr>
            <a:lvl5pPr marL="432000" indent="216000">
              <a:buClr>
                <a:schemeClr val="bg2"/>
              </a:buClr>
              <a:buFont typeface="Arial" panose="020B0604020202020204" pitchFamily="34" charset="0"/>
              <a:buChar char="–"/>
              <a:defRPr sz="1800" b="0"/>
            </a:lvl5pPr>
          </a:lstStyle>
          <a:p>
            <a:pPr lvl="0"/>
            <a:r>
              <a:rPr lang="en-GB" noProof="0" dirty="0" smtClean="0"/>
              <a:t>Click to add agenda items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7" name="Picture Placeholder 6"/>
          <p:cNvSpPr>
            <a:spLocks noGrp="1"/>
          </p:cNvSpPr>
          <p:nvPr>
            <p:ph type="pic" sz="quarter" idx="13" hasCustomPrompt="1"/>
          </p:nvPr>
        </p:nvSpPr>
        <p:spPr>
          <a:xfrm>
            <a:off x="4643438" y="1239838"/>
            <a:ext cx="3925887" cy="3311525"/>
          </a:xfrm>
          <a:solidFill>
            <a:schemeClr val="bg1"/>
          </a:solidFill>
        </p:spPr>
        <p:txBody>
          <a:bodyPr anchor="ctr" anchorCtr="0"/>
          <a:lstStyle>
            <a:lvl1pPr algn="ctr">
              <a:defRPr>
                <a:solidFill>
                  <a:schemeClr val="bg1">
                    <a:lumMod val="75000"/>
                  </a:schemeClr>
                </a:solidFill>
              </a:defRPr>
            </a:lvl1pPr>
          </a:lstStyle>
          <a:p>
            <a:r>
              <a:rPr lang="de-DE" smtClean="0"/>
              <a:t>Image placeholder</a:t>
            </a:r>
            <a:br>
              <a:rPr lang="de-DE" smtClean="0"/>
            </a:br>
            <a:r>
              <a:rPr lang="de-DE" smtClean="0"/>
              <a:t>(drag &amp; drop picture onto this space)</a:t>
            </a:r>
            <a:endParaRPr lang="en-GB" dirty="0"/>
          </a:p>
        </p:txBody>
      </p:sp>
      <p:sp>
        <p:nvSpPr>
          <p:cNvPr id="9" name="Date Placeholder 2"/>
          <p:cNvSpPr>
            <a:spLocks noGrp="1"/>
          </p:cNvSpPr>
          <p:nvPr>
            <p:ph type="dt" sz="half" idx="10"/>
          </p:nvPr>
        </p:nvSpPr>
        <p:spPr>
          <a:xfrm>
            <a:off x="865679" y="4702969"/>
            <a:ext cx="1092662" cy="150971"/>
          </a:xfrm>
          <a:prstGeom prst="rect">
            <a:avLst/>
          </a:prstGeom>
        </p:spPr>
        <p:txBody>
          <a:bodyPr anchor="ctr" anchorCtr="0"/>
          <a:lstStyle>
            <a:lvl1pPr algn="l">
              <a:defRPr lang="en-US" sz="800" kern="1200" smtClean="0">
                <a:solidFill>
                  <a:schemeClr val="bg1"/>
                </a:solidFill>
                <a:latin typeface="+mn-lt"/>
                <a:ea typeface="+mn-ea"/>
                <a:cs typeface="+mn-cs"/>
              </a:defRPr>
            </a:lvl1pPr>
          </a:lstStyle>
          <a:p>
            <a:pPr algn="ctr"/>
            <a:fld id="{8AC7F98F-8F07-43B7-A2B0-9A9669B5CC7A}" type="datetime4">
              <a:rPr lang="en-GB" smtClean="0"/>
              <a:t>06 March 2019</a:t>
            </a:fld>
            <a:endParaRPr lang="en-GB" dirty="0"/>
          </a:p>
        </p:txBody>
      </p:sp>
      <p:sp>
        <p:nvSpPr>
          <p:cNvPr id="10" name="Footer Placeholder 3"/>
          <p:cNvSpPr>
            <a:spLocks noGrp="1"/>
          </p:cNvSpPr>
          <p:nvPr>
            <p:ph type="ftr" sz="quarter" idx="11"/>
          </p:nvPr>
        </p:nvSpPr>
        <p:spPr>
          <a:xfrm>
            <a:off x="2578823" y="4702969"/>
            <a:ext cx="3791656" cy="151210"/>
          </a:xfrm>
          <a:prstGeom prst="rect">
            <a:avLst/>
          </a:prstGeom>
        </p:spPr>
        <p:txBody>
          <a:bodyPr anchor="ctr" anchorCtr="0"/>
          <a:lstStyle/>
          <a:p>
            <a:r>
              <a:rPr lang="en-GB" sz="800" noProof="1" smtClean="0">
                <a:solidFill>
                  <a:schemeClr val="bg1"/>
                </a:solidFill>
              </a:rPr>
              <a:t>Sample slide library</a:t>
            </a:r>
            <a:endParaRPr lang="en-GB" sz="800" noProof="1">
              <a:solidFill>
                <a:schemeClr val="bg1"/>
              </a:solidFill>
            </a:endParaRPr>
          </a:p>
        </p:txBody>
      </p:sp>
    </p:spTree>
    <p:extLst>
      <p:ext uri="{BB962C8B-B14F-4D97-AF65-F5344CB8AC3E}">
        <p14:creationId xmlns:p14="http://schemas.microsoft.com/office/powerpoint/2010/main" val="258353793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1/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noProof="0" dirty="0" smtClean="0"/>
              <a:t>Click to add a heading</a:t>
            </a:r>
            <a:endParaRPr lang="en-GB" noProof="0" dirty="0"/>
          </a:p>
        </p:txBody>
      </p:sp>
      <p:sp>
        <p:nvSpPr>
          <p:cNvPr id="6" name="Text Placeholder 5"/>
          <p:cNvSpPr>
            <a:spLocks noGrp="1"/>
          </p:cNvSpPr>
          <p:nvPr>
            <p:ph type="body" sz="quarter" idx="12" hasCustomPrompt="1"/>
          </p:nvPr>
        </p:nvSpPr>
        <p:spPr>
          <a:xfrm>
            <a:off x="574675" y="1239838"/>
            <a:ext cx="7994254" cy="3311525"/>
          </a:xfrm>
        </p:spPr>
        <p:txBody>
          <a:bodyPr/>
          <a:lstStyle>
            <a:lvl1pPr>
              <a:defRPr baseline="0"/>
            </a:lvl1pPr>
          </a:lstStyle>
          <a:p>
            <a:pPr lvl="0"/>
            <a:r>
              <a:rPr lang="en-GB" noProof="0" dirty="0" smtClean="0"/>
              <a:t>Click to add text (use „Indent“-Button or SHIFT + ALT + → for lists and subheadings)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8" name="Date Placeholder 2"/>
          <p:cNvSpPr>
            <a:spLocks noGrp="1"/>
          </p:cNvSpPr>
          <p:nvPr>
            <p:ph type="dt" sz="half" idx="10"/>
          </p:nvPr>
        </p:nvSpPr>
        <p:spPr>
          <a:xfrm>
            <a:off x="865679" y="4702969"/>
            <a:ext cx="1092662" cy="150971"/>
          </a:xfrm>
          <a:prstGeom prst="rect">
            <a:avLst/>
          </a:prstGeom>
        </p:spPr>
        <p:txBody>
          <a:bodyPr anchor="ctr" anchorCtr="0"/>
          <a:lstStyle>
            <a:lvl1pPr algn="l">
              <a:defRPr lang="en-US" sz="800" kern="1200" smtClean="0">
                <a:solidFill>
                  <a:schemeClr val="bg1"/>
                </a:solidFill>
                <a:latin typeface="+mn-lt"/>
                <a:ea typeface="+mn-ea"/>
                <a:cs typeface="+mn-cs"/>
              </a:defRPr>
            </a:lvl1pPr>
          </a:lstStyle>
          <a:p>
            <a:pPr algn="ctr"/>
            <a:fld id="{35C68B97-19C1-45BC-91CF-C675CA3EF452}" type="datetime4">
              <a:rPr lang="en-GB" smtClean="0"/>
              <a:t>06 March 2019</a:t>
            </a:fld>
            <a:endParaRPr lang="en-GB" dirty="0"/>
          </a:p>
        </p:txBody>
      </p:sp>
      <p:sp>
        <p:nvSpPr>
          <p:cNvPr id="9" name="Footer Placeholder 3"/>
          <p:cNvSpPr>
            <a:spLocks noGrp="1"/>
          </p:cNvSpPr>
          <p:nvPr>
            <p:ph type="ftr" sz="quarter" idx="11"/>
          </p:nvPr>
        </p:nvSpPr>
        <p:spPr>
          <a:xfrm>
            <a:off x="2578823" y="4702969"/>
            <a:ext cx="3791656" cy="151210"/>
          </a:xfrm>
          <a:prstGeom prst="rect">
            <a:avLst/>
          </a:prstGeom>
        </p:spPr>
        <p:txBody>
          <a:bodyPr anchor="ctr" anchorCtr="0"/>
          <a:lstStyle/>
          <a:p>
            <a:r>
              <a:rPr lang="en-GB" sz="800" noProof="1" smtClean="0">
                <a:solidFill>
                  <a:schemeClr val="bg1"/>
                </a:solidFill>
              </a:rPr>
              <a:t>Sample slide library</a:t>
            </a:r>
            <a:endParaRPr lang="en-GB" sz="800" noProof="1">
              <a:solidFill>
                <a:schemeClr val="bg1"/>
              </a:solidFill>
            </a:endParaRPr>
          </a:p>
        </p:txBody>
      </p:sp>
    </p:spTree>
    <p:extLst>
      <p:ext uri="{BB962C8B-B14F-4D97-AF65-F5344CB8AC3E}">
        <p14:creationId xmlns:p14="http://schemas.microsoft.com/office/powerpoint/2010/main" val="34716300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7.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2.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theme" Target="../theme/theme3.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6263" y="274638"/>
            <a:ext cx="7991475" cy="993775"/>
          </a:xfrm>
          <a:prstGeom prst="rect">
            <a:avLst/>
          </a:prstGeom>
        </p:spPr>
        <p:txBody>
          <a:bodyPr vert="horz" lIns="0" tIns="0" rIns="0" bIns="0" rtlCol="0" anchor="b" anchorCtr="0">
            <a:norm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576263" y="1370013"/>
            <a:ext cx="7991475" cy="3262312"/>
          </a:xfrm>
          <a:prstGeom prst="rect">
            <a:avLst/>
          </a:prstGeom>
        </p:spPr>
        <p:txBody>
          <a:bodyPr vert="horz" lIns="0" tIns="0" rIns="0" bIns="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2476045687"/>
      </p:ext>
    </p:extLst>
  </p:cSld>
  <p:clrMap bg1="lt1" tx1="dk1" bg2="lt2" tx2="dk2" accent1="accent1" accent2="accent2" accent3="accent3" accent4="accent4" accent5="accent5" accent6="accent6" hlink="hlink" folHlink="folHlink"/>
  <p:sldLayoutIdLst>
    <p:sldLayoutId id="2147483715" r:id="rId1"/>
    <p:sldLayoutId id="2147483677" r:id="rId2"/>
    <p:sldLayoutId id="2147483678" r:id="rId3"/>
    <p:sldLayoutId id="2147483679" r:id="rId4"/>
    <p:sldLayoutId id="2147483680" r:id="rId5"/>
    <p:sldLayoutId id="2147483698" r:id="rId6"/>
    <p:sldLayoutId id="2147483681" r:id="rId7"/>
  </p:sldLayoutIdLst>
  <p:timing>
    <p:tnLst>
      <p:par>
        <p:cTn id="1" dur="indefinite" restart="never" nodeType="tmRoot"/>
      </p:par>
    </p:tnLst>
  </p:timing>
  <p:hf sldNum="0" hdr="0"/>
  <p:txStyles>
    <p:titleStyle>
      <a:lvl1pPr algn="l" defTabSz="914400" rtl="0" eaLnBrk="1" latinLnBrk="0" hangingPunct="1">
        <a:lnSpc>
          <a:spcPct val="90000"/>
        </a:lnSpc>
        <a:spcBef>
          <a:spcPct val="0"/>
        </a:spcBef>
        <a:buNone/>
        <a:defRPr sz="40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300"/>
        </a:spcBef>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90000"/>
        </a:lnSpc>
        <a:spcBef>
          <a:spcPts val="300"/>
        </a:spcBef>
        <a:buFont typeface="Arial" panose="020B0604020202020204" pitchFamily="34" charset="0"/>
        <a:buNone/>
        <a:defRPr sz="1600" kern="1200">
          <a:solidFill>
            <a:schemeClr val="tx1"/>
          </a:solidFill>
          <a:latin typeface="+mn-lt"/>
          <a:ea typeface="+mn-ea"/>
          <a:cs typeface="+mn-cs"/>
        </a:defRPr>
      </a:lvl2pPr>
      <a:lvl3pPr marL="0" indent="0" algn="l" defTabSz="914400" rtl="0" eaLnBrk="1" latinLnBrk="0" hangingPunct="1">
        <a:lnSpc>
          <a:spcPct val="90000"/>
        </a:lnSpc>
        <a:spcBef>
          <a:spcPts val="300"/>
        </a:spcBef>
        <a:buFont typeface="Arial" panose="020B0604020202020204" pitchFamily="34" charset="0"/>
        <a:buNone/>
        <a:defRPr sz="1600" kern="1200">
          <a:solidFill>
            <a:schemeClr val="tx1"/>
          </a:solidFill>
          <a:latin typeface="+mn-lt"/>
          <a:ea typeface="+mn-ea"/>
          <a:cs typeface="+mn-cs"/>
        </a:defRPr>
      </a:lvl3pPr>
      <a:lvl4pPr marL="0" indent="0" algn="l" defTabSz="914400" rtl="0" eaLnBrk="1" latinLnBrk="0" hangingPunct="1">
        <a:lnSpc>
          <a:spcPct val="90000"/>
        </a:lnSpc>
        <a:spcBef>
          <a:spcPts val="300"/>
        </a:spcBef>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3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63" userDrawn="1">
          <p15:clr>
            <a:srgbClr val="F26B43"/>
          </p15:clr>
        </p15:guide>
        <p15:guide id="2" pos="539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4675" y="268288"/>
            <a:ext cx="7994254" cy="827087"/>
          </a:xfrm>
          <a:prstGeom prst="rect">
            <a:avLst/>
          </a:prstGeom>
        </p:spPr>
        <p:txBody>
          <a:bodyPr vert="horz" lIns="0" tIns="0" rIns="0" bIns="0" rtlCol="0" anchor="t" anchorCtr="0">
            <a:noAutofit/>
          </a:bodyPr>
          <a:lstStyle/>
          <a:p>
            <a:r>
              <a:rPr lang="en-GB" noProof="0" dirty="0" smtClean="0"/>
              <a:t>Click to add a heading</a:t>
            </a:r>
            <a:endParaRPr lang="en-GB" noProof="0" dirty="0"/>
          </a:p>
        </p:txBody>
      </p:sp>
      <p:sp>
        <p:nvSpPr>
          <p:cNvPr id="3" name="Text Placeholder 2"/>
          <p:cNvSpPr>
            <a:spLocks noGrp="1"/>
          </p:cNvSpPr>
          <p:nvPr>
            <p:ph type="body" idx="1"/>
          </p:nvPr>
        </p:nvSpPr>
        <p:spPr>
          <a:xfrm>
            <a:off x="574675" y="1239838"/>
            <a:ext cx="7994254" cy="3311525"/>
          </a:xfrm>
          <a:prstGeom prst="rect">
            <a:avLst/>
          </a:prstGeom>
        </p:spPr>
        <p:txBody>
          <a:bodyPr vert="horz" lIns="0" tIns="0" rIns="0" bIns="0" rtlCol="0">
            <a:normAutofit/>
          </a:bodyPr>
          <a:lstStyle/>
          <a:p>
            <a:pPr lvl="0"/>
            <a:r>
              <a:rPr lang="en-GB" noProof="0" dirty="0" smtClean="0"/>
              <a:t>Click to add text (use „Indent“-Button or SHIFT + ALT + → for lists and subheadings)</a:t>
            </a:r>
          </a:p>
          <a:p>
            <a:pPr lvl="1"/>
            <a:r>
              <a:rPr lang="en-GB" noProof="0" dirty="0" smtClean="0"/>
              <a:t>List (first level)</a:t>
            </a:r>
          </a:p>
          <a:p>
            <a:pPr lvl="2"/>
            <a:r>
              <a:rPr lang="en-GB" noProof="0" dirty="0" smtClean="0"/>
              <a:t>List (second level)</a:t>
            </a:r>
          </a:p>
          <a:p>
            <a:pPr lvl="3"/>
            <a:r>
              <a:rPr lang="en-GB" noProof="0" dirty="0" smtClean="0"/>
              <a:t>Numbered list</a:t>
            </a:r>
          </a:p>
          <a:p>
            <a:pPr lvl="4"/>
            <a:r>
              <a:rPr lang="en-GB" noProof="0" dirty="0" smtClean="0"/>
              <a:t>Subheading</a:t>
            </a:r>
            <a:endParaRPr lang="en-GB" noProof="0" dirty="0"/>
          </a:p>
        </p:txBody>
      </p:sp>
      <p:sp>
        <p:nvSpPr>
          <p:cNvPr id="7" name="Rechteck 14"/>
          <p:cNvSpPr/>
          <p:nvPr/>
        </p:nvSpPr>
        <p:spPr>
          <a:xfrm>
            <a:off x="575071" y="4702969"/>
            <a:ext cx="7104169" cy="15121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799" dirty="0"/>
          </a:p>
        </p:txBody>
      </p:sp>
      <p:sp>
        <p:nvSpPr>
          <p:cNvPr id="45" name="Textfeld 19"/>
          <p:cNvSpPr txBox="1"/>
          <p:nvPr userDrawn="1"/>
        </p:nvSpPr>
        <p:spPr>
          <a:xfrm>
            <a:off x="2000679" y="4702969"/>
            <a:ext cx="573332" cy="151209"/>
          </a:xfrm>
          <a:prstGeom prst="rect">
            <a:avLst/>
          </a:prstGeom>
          <a:noFill/>
        </p:spPr>
        <p:txBody>
          <a:bodyPr wrap="square" lIns="0" tIns="0" rIns="0" bIns="0" rtlCol="0" anchor="ctr" anchorCtr="0">
            <a:noAutofit/>
          </a:bodyPr>
          <a:lstStyle/>
          <a:p>
            <a:pPr algn="ctr"/>
            <a:r>
              <a:rPr lang="en-GB" sz="800" noProof="1" smtClean="0">
                <a:solidFill>
                  <a:schemeClr val="bg1"/>
                </a:solidFill>
              </a:rPr>
              <a:t>© Uponor</a:t>
            </a:r>
            <a:endParaRPr lang="en-GB" sz="899" noProof="1" smtClean="0">
              <a:solidFill>
                <a:schemeClr val="bg1"/>
              </a:solidFill>
            </a:endParaRPr>
          </a:p>
        </p:txBody>
      </p:sp>
      <p:sp>
        <p:nvSpPr>
          <p:cNvPr id="46" name="Textfeld 20"/>
          <p:cNvSpPr txBox="1"/>
          <p:nvPr userDrawn="1"/>
        </p:nvSpPr>
        <p:spPr>
          <a:xfrm>
            <a:off x="799979" y="4702968"/>
            <a:ext cx="108329" cy="151210"/>
          </a:xfrm>
          <a:prstGeom prst="rect">
            <a:avLst/>
          </a:prstGeom>
          <a:noFill/>
        </p:spPr>
        <p:txBody>
          <a:bodyPr wrap="square" lIns="0" tIns="0" rIns="0" bIns="0" rtlCol="0" anchor="ctr" anchorCtr="0">
            <a:noAutofit/>
          </a:bodyPr>
          <a:lstStyle/>
          <a:p>
            <a:pPr algn="ctr"/>
            <a:r>
              <a:rPr lang="de-DE" sz="800" smtClean="0">
                <a:solidFill>
                  <a:schemeClr val="bg1">
                    <a:lumMod val="85000"/>
                    <a:alpha val="60000"/>
                  </a:schemeClr>
                </a:solidFill>
              </a:rPr>
              <a:t> I</a:t>
            </a:r>
            <a:endParaRPr lang="de-DE" sz="899" smtClean="0">
              <a:solidFill>
                <a:schemeClr val="bg1">
                  <a:lumMod val="85000"/>
                  <a:alpha val="60000"/>
                </a:schemeClr>
              </a:solidFill>
            </a:endParaRPr>
          </a:p>
        </p:txBody>
      </p:sp>
      <p:sp>
        <p:nvSpPr>
          <p:cNvPr id="47" name="Textfeld 21"/>
          <p:cNvSpPr txBox="1"/>
          <p:nvPr userDrawn="1"/>
        </p:nvSpPr>
        <p:spPr>
          <a:xfrm>
            <a:off x="1907704" y="4702968"/>
            <a:ext cx="149486" cy="151209"/>
          </a:xfrm>
          <a:prstGeom prst="rect">
            <a:avLst/>
          </a:prstGeom>
          <a:noFill/>
        </p:spPr>
        <p:txBody>
          <a:bodyPr wrap="square" lIns="0" tIns="0" rIns="0" bIns="0" rtlCol="0" anchor="ctr" anchorCtr="0">
            <a:noAutofit/>
          </a:bodyPr>
          <a:lstStyle/>
          <a:p>
            <a:pPr algn="ctr"/>
            <a:r>
              <a:rPr lang="de-DE" sz="800" smtClean="0">
                <a:solidFill>
                  <a:schemeClr val="bg1">
                    <a:lumMod val="85000"/>
                    <a:alpha val="60000"/>
                  </a:schemeClr>
                </a:solidFill>
              </a:rPr>
              <a:t> I</a:t>
            </a:r>
            <a:endParaRPr lang="de-DE" sz="899" smtClean="0">
              <a:solidFill>
                <a:schemeClr val="bg1">
                  <a:lumMod val="85000"/>
                  <a:alpha val="60000"/>
                </a:schemeClr>
              </a:solidFill>
            </a:endParaRPr>
          </a:p>
        </p:txBody>
      </p:sp>
      <p:sp>
        <p:nvSpPr>
          <p:cNvPr id="48" name="Textfeld 27"/>
          <p:cNvSpPr txBox="1"/>
          <p:nvPr userDrawn="1"/>
        </p:nvSpPr>
        <p:spPr>
          <a:xfrm>
            <a:off x="2518272" y="4702969"/>
            <a:ext cx="103629" cy="151209"/>
          </a:xfrm>
          <a:prstGeom prst="rect">
            <a:avLst/>
          </a:prstGeom>
          <a:noFill/>
        </p:spPr>
        <p:txBody>
          <a:bodyPr wrap="square" lIns="0" tIns="0" rIns="0" bIns="0" rtlCol="0" anchor="ctr" anchorCtr="0">
            <a:noAutofit/>
          </a:bodyPr>
          <a:lstStyle/>
          <a:p>
            <a:pPr algn="ctr"/>
            <a:r>
              <a:rPr lang="de-DE" sz="800" dirty="0" smtClean="0">
                <a:solidFill>
                  <a:schemeClr val="bg1">
                    <a:lumMod val="85000"/>
                    <a:alpha val="60000"/>
                  </a:schemeClr>
                </a:solidFill>
              </a:rPr>
              <a:t> I</a:t>
            </a:r>
            <a:endParaRPr lang="de-DE" sz="899" dirty="0" smtClean="0">
              <a:solidFill>
                <a:schemeClr val="bg1">
                  <a:lumMod val="85000"/>
                  <a:alpha val="60000"/>
                </a:schemeClr>
              </a:solidFill>
            </a:endParaRPr>
          </a:p>
        </p:txBody>
      </p:sp>
      <p:sp>
        <p:nvSpPr>
          <p:cNvPr id="49" name="Textfeld 28"/>
          <p:cNvSpPr txBox="1"/>
          <p:nvPr userDrawn="1"/>
        </p:nvSpPr>
        <p:spPr>
          <a:xfrm>
            <a:off x="575071" y="4702969"/>
            <a:ext cx="223334" cy="151210"/>
          </a:xfrm>
          <a:prstGeom prst="rect">
            <a:avLst/>
          </a:prstGeom>
          <a:noFill/>
        </p:spPr>
        <p:txBody>
          <a:bodyPr wrap="square" lIns="0" tIns="0" rIns="0" bIns="0" rtlCol="0" anchor="ctr" anchorCtr="0">
            <a:noAutofit/>
          </a:bodyPr>
          <a:lstStyle/>
          <a:p>
            <a:pPr algn="r"/>
            <a:fld id="{8B24244C-B7E9-4BA5-BB33-D2E7FE1F5CF1}" type="slidenum">
              <a:rPr lang="de-DE" sz="800" kern="1200" smtClean="0">
                <a:solidFill>
                  <a:schemeClr val="bg1"/>
                </a:solidFill>
                <a:latin typeface="Arial" panose="020B0604020202020204" pitchFamily="34" charset="0"/>
                <a:ea typeface="+mn-ea"/>
                <a:cs typeface="Arial" panose="020B0604020202020204" pitchFamily="34" charset="0"/>
              </a:rPr>
              <a:t>‹N°›</a:t>
            </a:fld>
            <a:endParaRPr lang="de-DE" sz="800" kern="1200" dirty="0" smtClean="0">
              <a:solidFill>
                <a:schemeClr val="bg1"/>
              </a:solidFill>
              <a:latin typeface="Arial" panose="020B0604020202020204" pitchFamily="34" charset="0"/>
              <a:ea typeface="+mn-ea"/>
              <a:cs typeface="Arial" panose="020B0604020202020204" pitchFamily="34" charset="0"/>
            </a:endParaRPr>
          </a:p>
        </p:txBody>
      </p:sp>
      <p:sp>
        <p:nvSpPr>
          <p:cNvPr id="16" name="Textfeld 20"/>
          <p:cNvSpPr txBox="1"/>
          <p:nvPr userDrawn="1"/>
        </p:nvSpPr>
        <p:spPr>
          <a:xfrm>
            <a:off x="799980" y="4702968"/>
            <a:ext cx="108329" cy="151210"/>
          </a:xfrm>
          <a:prstGeom prst="rect">
            <a:avLst/>
          </a:prstGeom>
          <a:noFill/>
        </p:spPr>
        <p:txBody>
          <a:bodyPr wrap="square" lIns="0" tIns="0" rIns="0" bIns="0" rtlCol="0" anchor="ctr" anchorCtr="0">
            <a:noAutofit/>
          </a:bodyPr>
          <a:lstStyle/>
          <a:p>
            <a:pPr algn="ctr"/>
            <a:r>
              <a:rPr lang="de-DE" sz="800" smtClean="0">
                <a:solidFill>
                  <a:schemeClr val="bg1">
                    <a:lumMod val="85000"/>
                    <a:alpha val="60000"/>
                  </a:schemeClr>
                </a:solidFill>
              </a:rPr>
              <a:t> I</a:t>
            </a:r>
            <a:endParaRPr lang="de-DE" sz="899" smtClean="0">
              <a:solidFill>
                <a:schemeClr val="bg1">
                  <a:lumMod val="85000"/>
                  <a:alpha val="60000"/>
                </a:schemeClr>
              </a:solidFill>
            </a:endParaRPr>
          </a:p>
        </p:txBody>
      </p:sp>
      <p:sp>
        <p:nvSpPr>
          <p:cNvPr id="20" name="Date Placeholder 2"/>
          <p:cNvSpPr>
            <a:spLocks noGrp="1"/>
          </p:cNvSpPr>
          <p:nvPr>
            <p:ph type="dt" sz="half" idx="10"/>
          </p:nvPr>
        </p:nvSpPr>
        <p:spPr>
          <a:xfrm>
            <a:off x="865679" y="4702969"/>
            <a:ext cx="1092662" cy="150971"/>
          </a:xfrm>
          <a:prstGeom prst="rect">
            <a:avLst/>
          </a:prstGeom>
        </p:spPr>
        <p:txBody>
          <a:bodyPr anchor="ctr" anchorCtr="0"/>
          <a:lstStyle>
            <a:lvl1pPr algn="l">
              <a:defRPr lang="en-US" sz="800" kern="1200" smtClean="0">
                <a:solidFill>
                  <a:schemeClr val="bg1"/>
                </a:solidFill>
                <a:latin typeface="+mn-lt"/>
                <a:ea typeface="+mn-ea"/>
                <a:cs typeface="+mn-cs"/>
              </a:defRPr>
            </a:lvl1pPr>
          </a:lstStyle>
          <a:p>
            <a:pPr algn="ctr"/>
            <a:fld id="{D9DDD948-BC4F-4B2D-AEC2-B5554AD26B56}" type="datetime4">
              <a:rPr lang="en-GB" smtClean="0"/>
              <a:t>06 March 2019</a:t>
            </a:fld>
            <a:endParaRPr lang="en-GB" dirty="0"/>
          </a:p>
        </p:txBody>
      </p:sp>
      <p:sp>
        <p:nvSpPr>
          <p:cNvPr id="21" name="Footer Placeholder 3"/>
          <p:cNvSpPr>
            <a:spLocks noGrp="1"/>
          </p:cNvSpPr>
          <p:nvPr>
            <p:ph type="ftr" sz="quarter" idx="11"/>
          </p:nvPr>
        </p:nvSpPr>
        <p:spPr>
          <a:xfrm>
            <a:off x="2578823" y="4702969"/>
            <a:ext cx="3791656" cy="151210"/>
          </a:xfrm>
          <a:prstGeom prst="rect">
            <a:avLst/>
          </a:prstGeom>
        </p:spPr>
        <p:txBody>
          <a:bodyPr anchor="ctr" anchorCtr="0"/>
          <a:lstStyle/>
          <a:p>
            <a:r>
              <a:rPr lang="en-GB" sz="800" noProof="1" smtClean="0">
                <a:solidFill>
                  <a:schemeClr val="bg1"/>
                </a:solidFill>
              </a:rPr>
              <a:t>Sample slide library</a:t>
            </a:r>
            <a:endParaRPr lang="en-GB" sz="800" noProof="1">
              <a:solidFill>
                <a:schemeClr val="bg1"/>
              </a:solidFill>
            </a:endParaRPr>
          </a:p>
        </p:txBody>
      </p:sp>
      <p:pic>
        <p:nvPicPr>
          <p:cNvPr id="22" name="Picture 21"/>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7789545" y="4703764"/>
            <a:ext cx="779384" cy="192701"/>
          </a:xfrm>
          <a:prstGeom prst="rect">
            <a:avLst/>
          </a:prstGeom>
        </p:spPr>
      </p:pic>
    </p:spTree>
    <p:extLst>
      <p:ext uri="{BB962C8B-B14F-4D97-AF65-F5344CB8AC3E}">
        <p14:creationId xmlns:p14="http://schemas.microsoft.com/office/powerpoint/2010/main" val="1575083942"/>
      </p:ext>
    </p:extLst>
  </p:cSld>
  <p:clrMap bg1="lt1" tx1="dk1" bg2="lt2" tx2="dk2" accent1="accent1" accent2="accent2" accent3="accent3" accent4="accent4" accent5="accent5" accent6="accent6" hlink="hlink" folHlink="folHlink"/>
  <p:sldLayoutIdLst>
    <p:sldLayoutId id="2147483702" r:id="rId1"/>
    <p:sldLayoutId id="2147483700" r:id="rId2"/>
    <p:sldLayoutId id="2147483701" r:id="rId3"/>
    <p:sldLayoutId id="2147483703" r:id="rId4"/>
    <p:sldLayoutId id="2147483704" r:id="rId5"/>
    <p:sldLayoutId id="2147483716" r:id="rId6"/>
    <p:sldLayoutId id="2147483705" r:id="rId7"/>
    <p:sldLayoutId id="2147483706" r:id="rId8"/>
    <p:sldLayoutId id="2147483707" r:id="rId9"/>
    <p:sldLayoutId id="2147483708" r:id="rId10"/>
  </p:sldLayoutIdLst>
  <p:timing>
    <p:tnLst>
      <p:par>
        <p:cTn id="1" dur="indefinite" restart="never" nodeType="tmRoot"/>
      </p:par>
    </p:tnLst>
  </p:timing>
  <p:hf sldNum="0" hdr="0"/>
  <p:txStyles>
    <p:titleStyle>
      <a:lvl1pPr algn="l" defTabSz="685800" rtl="0" eaLnBrk="1" latinLnBrk="0" hangingPunct="1">
        <a:lnSpc>
          <a:spcPct val="90000"/>
        </a:lnSpc>
        <a:spcBef>
          <a:spcPct val="0"/>
        </a:spcBef>
        <a:buNone/>
        <a:defRPr sz="2800" kern="1200">
          <a:solidFill>
            <a:schemeClr val="tx2"/>
          </a:solidFill>
          <a:latin typeface="+mj-lt"/>
          <a:ea typeface="+mj-ea"/>
          <a:cs typeface="+mj-cs"/>
        </a:defRPr>
      </a:lvl1pPr>
    </p:titleStyle>
    <p:bodyStyle>
      <a:lvl1pPr marL="0" indent="0" algn="l" defTabSz="685800" rtl="0" eaLnBrk="1" latinLnBrk="0" hangingPunct="1">
        <a:lnSpc>
          <a:spcPct val="100000"/>
        </a:lnSpc>
        <a:spcBef>
          <a:spcPts val="300"/>
        </a:spcBef>
        <a:buFont typeface="Arial" panose="020B0604020202020204" pitchFamily="34" charset="0"/>
        <a:buNone/>
        <a:defRPr sz="1400" kern="1200">
          <a:solidFill>
            <a:schemeClr val="tx1"/>
          </a:solidFill>
          <a:latin typeface="+mn-lt"/>
          <a:ea typeface="+mn-ea"/>
          <a:cs typeface="+mn-cs"/>
        </a:defRPr>
      </a:lvl1pPr>
      <a:lvl2pPr marL="108000" indent="-108000" algn="l" defTabSz="685800" rtl="0" eaLnBrk="1" latinLnBrk="0" hangingPunct="1">
        <a:lnSpc>
          <a:spcPct val="100000"/>
        </a:lnSpc>
        <a:spcBef>
          <a:spcPts val="300"/>
        </a:spcBef>
        <a:buClr>
          <a:schemeClr val="bg2"/>
        </a:buClr>
        <a:buFont typeface="Arial" panose="020B0604020202020204" pitchFamily="34" charset="0"/>
        <a:buChar char="•"/>
        <a:defRPr sz="1400" kern="1200" baseline="0">
          <a:solidFill>
            <a:schemeClr val="tx1"/>
          </a:solidFill>
          <a:latin typeface="+mn-lt"/>
          <a:ea typeface="+mn-ea"/>
          <a:cs typeface="+mn-cs"/>
        </a:defRPr>
      </a:lvl2pPr>
      <a:lvl3pPr marL="252000" indent="-144000" algn="l" defTabSz="685800" rtl="0" eaLnBrk="1" latinLnBrk="0" hangingPunct="1">
        <a:lnSpc>
          <a:spcPct val="100000"/>
        </a:lnSpc>
        <a:spcBef>
          <a:spcPts val="300"/>
        </a:spcBef>
        <a:buClr>
          <a:schemeClr val="bg2"/>
        </a:buClr>
        <a:buFont typeface="Arial" panose="020B0604020202020204" pitchFamily="34" charset="0"/>
        <a:buChar char="–"/>
        <a:defRPr sz="1400" kern="1200">
          <a:solidFill>
            <a:schemeClr val="tx1"/>
          </a:solidFill>
          <a:latin typeface="+mn-lt"/>
          <a:ea typeface="+mn-ea"/>
          <a:cs typeface="+mn-cs"/>
        </a:defRPr>
      </a:lvl3pPr>
      <a:lvl4pPr marL="0" indent="-180000" algn="l" defTabSz="685800" rtl="0" eaLnBrk="1" latinLnBrk="0" hangingPunct="1">
        <a:lnSpc>
          <a:spcPct val="100000"/>
        </a:lnSpc>
        <a:spcBef>
          <a:spcPts val="300"/>
        </a:spcBef>
        <a:buClr>
          <a:schemeClr val="bg2"/>
        </a:buClr>
        <a:buFont typeface="+mj-lt"/>
        <a:buAutoNum type="arabicPeriod"/>
        <a:defRPr sz="1400" kern="1200">
          <a:solidFill>
            <a:schemeClr val="tx1"/>
          </a:solidFill>
          <a:latin typeface="+mn-lt"/>
          <a:ea typeface="+mn-ea"/>
          <a:cs typeface="+mn-cs"/>
        </a:defRPr>
      </a:lvl4pPr>
      <a:lvl5pPr marL="0" indent="0" algn="l" defTabSz="685800" rtl="0" eaLnBrk="1" latinLnBrk="0" hangingPunct="1">
        <a:lnSpc>
          <a:spcPct val="100000"/>
        </a:lnSpc>
        <a:spcBef>
          <a:spcPts val="300"/>
        </a:spcBef>
        <a:buFont typeface="Arial" panose="020B0604020202020204" pitchFamily="34" charset="0"/>
        <a:buNone/>
        <a:defRPr sz="900" b="1"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197">
          <p15:clr>
            <a:srgbClr val="F26B43"/>
          </p15:clr>
        </p15:guide>
        <p15:guide id="2" orient="horz" pos="3838">
          <p15:clr>
            <a:srgbClr val="F26B43"/>
          </p15:clr>
        </p15:guide>
        <p15:guide id="3" orient="horz" pos="3950">
          <p15:clr>
            <a:srgbClr val="F26B43"/>
          </p15:clr>
        </p15:guide>
        <p15:guide id="4" orient="horz" pos="4077">
          <p15:clr>
            <a:srgbClr val="F26B43"/>
          </p15:clr>
        </p15:guide>
        <p15:guide id="5" orient="horz" pos="169">
          <p15:clr>
            <a:srgbClr val="F26B43"/>
          </p15:clr>
        </p15:guide>
        <p15:guide id="6" orient="horz" pos="690">
          <p15:clr>
            <a:srgbClr val="F26B43"/>
          </p15:clr>
        </p15:guide>
        <p15:guide id="7" pos="363">
          <p15:clr>
            <a:srgbClr val="F26B43"/>
          </p15:clr>
        </p15:guide>
        <p15:guide id="8" pos="5397">
          <p15:clr>
            <a:srgbClr val="F26B43"/>
          </p15:clr>
        </p15:guide>
        <p15:guide id="9" orient="horz" pos="781">
          <p15:clr>
            <a:srgbClr val="F26B43"/>
          </p15:clr>
        </p15:guide>
        <p15:guide id="10" orient="horz" pos="2867">
          <p15:clr>
            <a:srgbClr val="F26B43"/>
          </p15:clr>
        </p15:guide>
        <p15:guide id="11" orient="horz" pos="2963">
          <p15:clr>
            <a:srgbClr val="F26B43"/>
          </p15:clr>
        </p15:guide>
        <p15:guide id="12" orient="horz" pos="3058">
          <p15:clr>
            <a:srgbClr val="F26B43"/>
          </p15:clr>
        </p15:guide>
        <p15:guide id="13" pos="2835">
          <p15:clr>
            <a:srgbClr val="F26B43"/>
          </p15:clr>
        </p15:guide>
        <p15:guide id="14" pos="292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4675" y="268288"/>
            <a:ext cx="7994254" cy="827087"/>
          </a:xfrm>
          <a:prstGeom prst="rect">
            <a:avLst/>
          </a:prstGeom>
        </p:spPr>
        <p:txBody>
          <a:bodyPr vert="horz" lIns="0" tIns="0" rIns="0" bIns="0" rtlCol="0" anchor="t" anchorCtr="0">
            <a:noAutofit/>
          </a:bodyPr>
          <a:lstStyle/>
          <a:p>
            <a:r>
              <a:rPr lang="en-GB" noProof="0" dirty="0" smtClean="0"/>
              <a:t>Click to add a heading</a:t>
            </a:r>
            <a:endParaRPr lang="en-GB" noProof="0" dirty="0"/>
          </a:p>
        </p:txBody>
      </p:sp>
      <p:sp>
        <p:nvSpPr>
          <p:cNvPr id="3" name="Text Placeholder 2"/>
          <p:cNvSpPr>
            <a:spLocks noGrp="1"/>
          </p:cNvSpPr>
          <p:nvPr>
            <p:ph type="body" idx="1"/>
          </p:nvPr>
        </p:nvSpPr>
        <p:spPr>
          <a:xfrm>
            <a:off x="574675" y="1239838"/>
            <a:ext cx="7994254" cy="3311525"/>
          </a:xfrm>
          <a:prstGeom prst="rect">
            <a:avLst/>
          </a:prstGeom>
        </p:spPr>
        <p:txBody>
          <a:bodyPr vert="horz" lIns="0" tIns="0" rIns="0" bIns="0" rtlCol="0">
            <a:normAutofit/>
          </a:bodyPr>
          <a:lstStyle/>
          <a:p>
            <a:pPr lvl="0"/>
            <a:r>
              <a:rPr lang="en-GB" noProof="0" dirty="0" smtClean="0"/>
              <a:t>Click to add text (use „Indent“-Button or SHIFT + ALT + → for lists and subheadings)</a:t>
            </a:r>
          </a:p>
          <a:p>
            <a:pPr lvl="1"/>
            <a:r>
              <a:rPr lang="en-GB" noProof="0" dirty="0" smtClean="0"/>
              <a:t>List (first level)</a:t>
            </a:r>
          </a:p>
          <a:p>
            <a:pPr lvl="2"/>
            <a:r>
              <a:rPr lang="en-GB" noProof="0" dirty="0" smtClean="0"/>
              <a:t>List (second level)</a:t>
            </a:r>
          </a:p>
          <a:p>
            <a:pPr lvl="3"/>
            <a:r>
              <a:rPr lang="en-GB" noProof="0" dirty="0" smtClean="0"/>
              <a:t>Numbered list</a:t>
            </a:r>
          </a:p>
          <a:p>
            <a:pPr lvl="4"/>
            <a:r>
              <a:rPr lang="en-GB" noProof="0" dirty="0" smtClean="0"/>
              <a:t>Subheading</a:t>
            </a:r>
            <a:endParaRPr lang="en-GB" noProof="0" dirty="0"/>
          </a:p>
        </p:txBody>
      </p:sp>
      <p:sp>
        <p:nvSpPr>
          <p:cNvPr id="7" name="Rechteck 14"/>
          <p:cNvSpPr/>
          <p:nvPr/>
        </p:nvSpPr>
        <p:spPr>
          <a:xfrm>
            <a:off x="575071" y="4702969"/>
            <a:ext cx="7104169" cy="15121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799" dirty="0"/>
          </a:p>
        </p:txBody>
      </p:sp>
      <p:pic>
        <p:nvPicPr>
          <p:cNvPr id="24" name="Picture 23"/>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789545" y="4703764"/>
            <a:ext cx="779384" cy="192701"/>
          </a:xfrm>
          <a:prstGeom prst="rect">
            <a:avLst/>
          </a:prstGeom>
        </p:spPr>
      </p:pic>
      <p:sp>
        <p:nvSpPr>
          <p:cNvPr id="13" name="Textfeld 19"/>
          <p:cNvSpPr txBox="1"/>
          <p:nvPr userDrawn="1"/>
        </p:nvSpPr>
        <p:spPr>
          <a:xfrm>
            <a:off x="2000679" y="4702969"/>
            <a:ext cx="573332" cy="151209"/>
          </a:xfrm>
          <a:prstGeom prst="rect">
            <a:avLst/>
          </a:prstGeom>
          <a:noFill/>
        </p:spPr>
        <p:txBody>
          <a:bodyPr wrap="square" lIns="0" tIns="0" rIns="0" bIns="0" rtlCol="0" anchor="ctr" anchorCtr="0">
            <a:noAutofit/>
          </a:bodyPr>
          <a:lstStyle/>
          <a:p>
            <a:pPr algn="ctr"/>
            <a:r>
              <a:rPr lang="en-GB" sz="800" noProof="1" smtClean="0">
                <a:solidFill>
                  <a:schemeClr val="bg1"/>
                </a:solidFill>
              </a:rPr>
              <a:t>© Uponor</a:t>
            </a:r>
            <a:endParaRPr lang="en-GB" sz="899" noProof="1" smtClean="0">
              <a:solidFill>
                <a:schemeClr val="bg1"/>
              </a:solidFill>
            </a:endParaRPr>
          </a:p>
        </p:txBody>
      </p:sp>
      <p:sp>
        <p:nvSpPr>
          <p:cNvPr id="14" name="Textfeld 20"/>
          <p:cNvSpPr txBox="1"/>
          <p:nvPr userDrawn="1"/>
        </p:nvSpPr>
        <p:spPr>
          <a:xfrm>
            <a:off x="799979" y="4702968"/>
            <a:ext cx="108329" cy="151210"/>
          </a:xfrm>
          <a:prstGeom prst="rect">
            <a:avLst/>
          </a:prstGeom>
          <a:noFill/>
        </p:spPr>
        <p:txBody>
          <a:bodyPr wrap="square" lIns="0" tIns="0" rIns="0" bIns="0" rtlCol="0" anchor="ctr" anchorCtr="0">
            <a:noAutofit/>
          </a:bodyPr>
          <a:lstStyle/>
          <a:p>
            <a:pPr algn="ctr"/>
            <a:r>
              <a:rPr lang="de-DE" sz="800" smtClean="0">
                <a:solidFill>
                  <a:schemeClr val="bg1">
                    <a:lumMod val="85000"/>
                    <a:alpha val="60000"/>
                  </a:schemeClr>
                </a:solidFill>
              </a:rPr>
              <a:t> I</a:t>
            </a:r>
            <a:endParaRPr lang="de-DE" sz="899" smtClean="0">
              <a:solidFill>
                <a:schemeClr val="bg1">
                  <a:lumMod val="85000"/>
                  <a:alpha val="60000"/>
                </a:schemeClr>
              </a:solidFill>
            </a:endParaRPr>
          </a:p>
        </p:txBody>
      </p:sp>
      <p:sp>
        <p:nvSpPr>
          <p:cNvPr id="16" name="Textfeld 21"/>
          <p:cNvSpPr txBox="1"/>
          <p:nvPr userDrawn="1"/>
        </p:nvSpPr>
        <p:spPr>
          <a:xfrm>
            <a:off x="1907704" y="4702968"/>
            <a:ext cx="149486" cy="151209"/>
          </a:xfrm>
          <a:prstGeom prst="rect">
            <a:avLst/>
          </a:prstGeom>
          <a:noFill/>
        </p:spPr>
        <p:txBody>
          <a:bodyPr wrap="square" lIns="0" tIns="0" rIns="0" bIns="0" rtlCol="0" anchor="ctr" anchorCtr="0">
            <a:noAutofit/>
          </a:bodyPr>
          <a:lstStyle/>
          <a:p>
            <a:pPr algn="ctr"/>
            <a:r>
              <a:rPr lang="de-DE" sz="800" smtClean="0">
                <a:solidFill>
                  <a:schemeClr val="bg1">
                    <a:lumMod val="85000"/>
                    <a:alpha val="60000"/>
                  </a:schemeClr>
                </a:solidFill>
              </a:rPr>
              <a:t> I</a:t>
            </a:r>
            <a:endParaRPr lang="de-DE" sz="899" smtClean="0">
              <a:solidFill>
                <a:schemeClr val="bg1">
                  <a:lumMod val="85000"/>
                  <a:alpha val="60000"/>
                </a:schemeClr>
              </a:solidFill>
            </a:endParaRPr>
          </a:p>
        </p:txBody>
      </p:sp>
      <p:sp>
        <p:nvSpPr>
          <p:cNvPr id="17" name="Textfeld 27"/>
          <p:cNvSpPr txBox="1"/>
          <p:nvPr userDrawn="1"/>
        </p:nvSpPr>
        <p:spPr>
          <a:xfrm>
            <a:off x="2518272" y="4702969"/>
            <a:ext cx="103629" cy="151209"/>
          </a:xfrm>
          <a:prstGeom prst="rect">
            <a:avLst/>
          </a:prstGeom>
          <a:noFill/>
        </p:spPr>
        <p:txBody>
          <a:bodyPr wrap="square" lIns="0" tIns="0" rIns="0" bIns="0" rtlCol="0" anchor="ctr" anchorCtr="0">
            <a:noAutofit/>
          </a:bodyPr>
          <a:lstStyle/>
          <a:p>
            <a:pPr algn="ctr"/>
            <a:r>
              <a:rPr lang="de-DE" sz="800" dirty="0" smtClean="0">
                <a:solidFill>
                  <a:schemeClr val="bg1">
                    <a:lumMod val="85000"/>
                    <a:alpha val="60000"/>
                  </a:schemeClr>
                </a:solidFill>
              </a:rPr>
              <a:t> I</a:t>
            </a:r>
            <a:endParaRPr lang="de-DE" sz="899" dirty="0" smtClean="0">
              <a:solidFill>
                <a:schemeClr val="bg1">
                  <a:lumMod val="85000"/>
                  <a:alpha val="60000"/>
                </a:schemeClr>
              </a:solidFill>
            </a:endParaRPr>
          </a:p>
        </p:txBody>
      </p:sp>
      <p:sp>
        <p:nvSpPr>
          <p:cNvPr id="18" name="Textfeld 28"/>
          <p:cNvSpPr txBox="1"/>
          <p:nvPr userDrawn="1"/>
        </p:nvSpPr>
        <p:spPr>
          <a:xfrm>
            <a:off x="575071" y="4702969"/>
            <a:ext cx="223334" cy="151210"/>
          </a:xfrm>
          <a:prstGeom prst="rect">
            <a:avLst/>
          </a:prstGeom>
          <a:noFill/>
        </p:spPr>
        <p:txBody>
          <a:bodyPr wrap="square" lIns="0" tIns="0" rIns="0" bIns="0" rtlCol="0" anchor="ctr" anchorCtr="0">
            <a:noAutofit/>
          </a:bodyPr>
          <a:lstStyle/>
          <a:p>
            <a:pPr algn="r"/>
            <a:fld id="{8B24244C-B7E9-4BA5-BB33-D2E7FE1F5CF1}" type="slidenum">
              <a:rPr lang="de-DE" sz="800" kern="1200" smtClean="0">
                <a:solidFill>
                  <a:schemeClr val="bg1"/>
                </a:solidFill>
                <a:latin typeface="Arial" panose="020B0604020202020204" pitchFamily="34" charset="0"/>
                <a:ea typeface="+mn-ea"/>
                <a:cs typeface="Arial" panose="020B0604020202020204" pitchFamily="34" charset="0"/>
              </a:rPr>
              <a:t>‹N°›</a:t>
            </a:fld>
            <a:endParaRPr lang="de-DE" sz="800" kern="1200" dirty="0" smtClean="0">
              <a:solidFill>
                <a:schemeClr val="bg1"/>
              </a:solidFill>
              <a:latin typeface="Arial" panose="020B0604020202020204" pitchFamily="34" charset="0"/>
              <a:ea typeface="+mn-ea"/>
              <a:cs typeface="Arial" panose="020B0604020202020204" pitchFamily="34" charset="0"/>
            </a:endParaRPr>
          </a:p>
        </p:txBody>
      </p:sp>
      <p:sp>
        <p:nvSpPr>
          <p:cNvPr id="19" name="Textfeld 20"/>
          <p:cNvSpPr txBox="1"/>
          <p:nvPr userDrawn="1"/>
        </p:nvSpPr>
        <p:spPr>
          <a:xfrm>
            <a:off x="799980" y="4702968"/>
            <a:ext cx="108329" cy="151210"/>
          </a:xfrm>
          <a:prstGeom prst="rect">
            <a:avLst/>
          </a:prstGeom>
          <a:noFill/>
        </p:spPr>
        <p:txBody>
          <a:bodyPr wrap="square" lIns="0" tIns="0" rIns="0" bIns="0" rtlCol="0" anchor="ctr" anchorCtr="0">
            <a:noAutofit/>
          </a:bodyPr>
          <a:lstStyle/>
          <a:p>
            <a:pPr algn="ctr"/>
            <a:r>
              <a:rPr lang="de-DE" sz="800" smtClean="0">
                <a:solidFill>
                  <a:schemeClr val="bg1">
                    <a:lumMod val="85000"/>
                    <a:alpha val="60000"/>
                  </a:schemeClr>
                </a:solidFill>
              </a:rPr>
              <a:t> I</a:t>
            </a:r>
            <a:endParaRPr lang="de-DE" sz="899" smtClean="0">
              <a:solidFill>
                <a:schemeClr val="bg1">
                  <a:lumMod val="85000"/>
                  <a:alpha val="60000"/>
                </a:schemeClr>
              </a:solidFill>
            </a:endParaRPr>
          </a:p>
        </p:txBody>
      </p:sp>
      <p:sp>
        <p:nvSpPr>
          <p:cNvPr id="22" name="Date Placeholder 2"/>
          <p:cNvSpPr>
            <a:spLocks noGrp="1"/>
          </p:cNvSpPr>
          <p:nvPr>
            <p:ph type="dt" sz="half" idx="2"/>
          </p:nvPr>
        </p:nvSpPr>
        <p:spPr>
          <a:xfrm>
            <a:off x="865679" y="4702969"/>
            <a:ext cx="1092662" cy="150971"/>
          </a:xfrm>
          <a:prstGeom prst="rect">
            <a:avLst/>
          </a:prstGeom>
        </p:spPr>
        <p:txBody>
          <a:bodyPr anchor="ctr" anchorCtr="0"/>
          <a:lstStyle>
            <a:lvl1pPr algn="l">
              <a:defRPr lang="en-US" sz="800" kern="1200" smtClean="0">
                <a:solidFill>
                  <a:schemeClr val="bg1"/>
                </a:solidFill>
                <a:latin typeface="+mn-lt"/>
                <a:ea typeface="+mn-ea"/>
                <a:cs typeface="+mn-cs"/>
              </a:defRPr>
            </a:lvl1pPr>
          </a:lstStyle>
          <a:p>
            <a:pPr algn="ctr"/>
            <a:fld id="{213DCA62-3874-49DE-8E77-09181C3185AC}" type="datetime4">
              <a:rPr lang="en-GB" smtClean="0"/>
              <a:t>06 March 2019</a:t>
            </a:fld>
            <a:endParaRPr lang="en-GB" dirty="0"/>
          </a:p>
        </p:txBody>
      </p:sp>
      <p:sp>
        <p:nvSpPr>
          <p:cNvPr id="23" name="Footer Placeholder 3"/>
          <p:cNvSpPr>
            <a:spLocks noGrp="1"/>
          </p:cNvSpPr>
          <p:nvPr>
            <p:ph type="ftr" sz="quarter" idx="3"/>
          </p:nvPr>
        </p:nvSpPr>
        <p:spPr>
          <a:xfrm>
            <a:off x="2578823" y="4702969"/>
            <a:ext cx="3791656" cy="151210"/>
          </a:xfrm>
          <a:prstGeom prst="rect">
            <a:avLst/>
          </a:prstGeom>
        </p:spPr>
        <p:txBody>
          <a:bodyPr anchor="ctr" anchorCtr="0"/>
          <a:lstStyle/>
          <a:p>
            <a:r>
              <a:rPr lang="en-GB" sz="800" noProof="1" smtClean="0">
                <a:solidFill>
                  <a:schemeClr val="bg1"/>
                </a:solidFill>
              </a:rPr>
              <a:t>Sample slide library</a:t>
            </a:r>
            <a:endParaRPr lang="en-GB" sz="800" noProof="1">
              <a:solidFill>
                <a:schemeClr val="bg1"/>
              </a:solidFill>
            </a:endParaRPr>
          </a:p>
        </p:txBody>
      </p:sp>
    </p:spTree>
    <p:extLst>
      <p:ext uri="{BB962C8B-B14F-4D97-AF65-F5344CB8AC3E}">
        <p14:creationId xmlns:p14="http://schemas.microsoft.com/office/powerpoint/2010/main" val="115981501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3" r:id="rId3"/>
    <p:sldLayoutId id="2147483714" r:id="rId4"/>
  </p:sldLayoutIdLst>
  <p:timing>
    <p:tnLst>
      <p:par>
        <p:cTn id="1" dur="indefinite" restart="never" nodeType="tmRoot"/>
      </p:par>
    </p:tnLst>
  </p:timing>
  <p:hf sldNum="0" hdr="0"/>
  <p:txStyles>
    <p:titleStyle>
      <a:lvl1pPr algn="l" defTabSz="685800" rtl="0" eaLnBrk="1" latinLnBrk="0" hangingPunct="1">
        <a:lnSpc>
          <a:spcPct val="90000"/>
        </a:lnSpc>
        <a:spcBef>
          <a:spcPct val="0"/>
        </a:spcBef>
        <a:buNone/>
        <a:defRPr sz="2800" kern="1200">
          <a:solidFill>
            <a:schemeClr val="tx2"/>
          </a:solidFill>
          <a:latin typeface="+mj-lt"/>
          <a:ea typeface="+mj-ea"/>
          <a:cs typeface="+mj-cs"/>
        </a:defRPr>
      </a:lvl1pPr>
    </p:titleStyle>
    <p:bodyStyle>
      <a:lvl1pPr marL="0" indent="0" algn="l" defTabSz="685800" rtl="0" eaLnBrk="1" latinLnBrk="0" hangingPunct="1">
        <a:lnSpc>
          <a:spcPct val="100000"/>
        </a:lnSpc>
        <a:spcBef>
          <a:spcPts val="300"/>
        </a:spcBef>
        <a:buFont typeface="Arial" panose="020B0604020202020204" pitchFamily="34" charset="0"/>
        <a:buNone/>
        <a:defRPr sz="2000" kern="1200">
          <a:solidFill>
            <a:schemeClr val="tx1"/>
          </a:solidFill>
          <a:latin typeface="+mn-lt"/>
          <a:ea typeface="+mn-ea"/>
          <a:cs typeface="+mn-cs"/>
        </a:defRPr>
      </a:lvl1pPr>
      <a:lvl2pPr marL="144000" indent="-144000" algn="l" defTabSz="685800" rtl="0" eaLnBrk="1" latinLnBrk="0" hangingPunct="1">
        <a:lnSpc>
          <a:spcPct val="100000"/>
        </a:lnSpc>
        <a:spcBef>
          <a:spcPts val="300"/>
        </a:spcBef>
        <a:buClr>
          <a:schemeClr val="bg2"/>
        </a:buClr>
        <a:buFont typeface="Arial" panose="020B0604020202020204" pitchFamily="34" charset="0"/>
        <a:buChar char="•"/>
        <a:defRPr sz="2000" kern="1200" baseline="0">
          <a:solidFill>
            <a:schemeClr val="tx1"/>
          </a:solidFill>
          <a:latin typeface="+mn-lt"/>
          <a:ea typeface="+mn-ea"/>
          <a:cs typeface="+mn-cs"/>
        </a:defRPr>
      </a:lvl2pPr>
      <a:lvl3pPr marL="342000" indent="-216000" algn="l" defTabSz="685800" rtl="0" eaLnBrk="1" latinLnBrk="0" hangingPunct="1">
        <a:lnSpc>
          <a:spcPct val="100000"/>
        </a:lnSpc>
        <a:spcBef>
          <a:spcPts val="300"/>
        </a:spcBef>
        <a:buClr>
          <a:schemeClr val="bg2"/>
        </a:buClr>
        <a:buFont typeface="Arial" panose="020B0604020202020204" pitchFamily="34" charset="0"/>
        <a:buChar char="–"/>
        <a:defRPr sz="2000" kern="1200">
          <a:solidFill>
            <a:schemeClr val="tx1"/>
          </a:solidFill>
          <a:latin typeface="+mn-lt"/>
          <a:ea typeface="+mn-ea"/>
          <a:cs typeface="+mn-cs"/>
        </a:defRPr>
      </a:lvl3pPr>
      <a:lvl4pPr marL="0" indent="-234000" algn="l" defTabSz="685800" rtl="0" eaLnBrk="1" latinLnBrk="0" hangingPunct="1">
        <a:lnSpc>
          <a:spcPct val="100000"/>
        </a:lnSpc>
        <a:spcBef>
          <a:spcPts val="300"/>
        </a:spcBef>
        <a:buClr>
          <a:schemeClr val="bg2"/>
        </a:buClr>
        <a:buFont typeface="+mj-lt"/>
        <a:buAutoNum type="arabicPeriod"/>
        <a:defRPr sz="2000" kern="1200">
          <a:solidFill>
            <a:schemeClr val="tx1"/>
          </a:solidFill>
          <a:latin typeface="+mn-lt"/>
          <a:ea typeface="+mn-ea"/>
          <a:cs typeface="+mn-cs"/>
        </a:defRPr>
      </a:lvl4pPr>
      <a:lvl5pPr marL="0" indent="0" algn="l" defTabSz="685800" rtl="0" eaLnBrk="1" latinLnBrk="0" hangingPunct="1">
        <a:lnSpc>
          <a:spcPct val="100000"/>
        </a:lnSpc>
        <a:spcBef>
          <a:spcPts val="300"/>
        </a:spcBef>
        <a:buFont typeface="Arial" panose="020B0604020202020204" pitchFamily="34" charset="0"/>
        <a:buNone/>
        <a:defRPr sz="1100" b="1"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197">
          <p15:clr>
            <a:srgbClr val="F26B43"/>
          </p15:clr>
        </p15:guide>
        <p15:guide id="2" orient="horz" pos="3838">
          <p15:clr>
            <a:srgbClr val="F26B43"/>
          </p15:clr>
        </p15:guide>
        <p15:guide id="3" orient="horz" pos="3950">
          <p15:clr>
            <a:srgbClr val="F26B43"/>
          </p15:clr>
        </p15:guide>
        <p15:guide id="4" orient="horz" pos="4077">
          <p15:clr>
            <a:srgbClr val="F26B43"/>
          </p15:clr>
        </p15:guide>
        <p15:guide id="5" orient="horz" pos="169">
          <p15:clr>
            <a:srgbClr val="F26B43"/>
          </p15:clr>
        </p15:guide>
        <p15:guide id="6" orient="horz" pos="690">
          <p15:clr>
            <a:srgbClr val="F26B43"/>
          </p15:clr>
        </p15:guide>
        <p15:guide id="7" pos="363">
          <p15:clr>
            <a:srgbClr val="F26B43"/>
          </p15:clr>
        </p15:guide>
        <p15:guide id="8" pos="5397">
          <p15:clr>
            <a:srgbClr val="F26B43"/>
          </p15:clr>
        </p15:guide>
        <p15:guide id="9" orient="horz" pos="781">
          <p15:clr>
            <a:srgbClr val="F26B43"/>
          </p15:clr>
        </p15:guide>
        <p15:guide id="10" orient="horz" pos="2867">
          <p15:clr>
            <a:srgbClr val="F26B43"/>
          </p15:clr>
        </p15:guide>
        <p15:guide id="11" orient="horz" pos="2963">
          <p15:clr>
            <a:srgbClr val="F26B43"/>
          </p15:clr>
        </p15:guide>
        <p15:guide id="12" orient="horz" pos="3058">
          <p15:clr>
            <a:srgbClr val="F26B43"/>
          </p15:clr>
        </p15:guide>
        <p15:guide id="13" pos="2835">
          <p15:clr>
            <a:srgbClr val="F26B43"/>
          </p15:clr>
        </p15:guide>
        <p15:guide id="14" pos="292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Title Placeholder 1"/>
          <p:cNvSpPr>
            <a:spLocks noGrp="1"/>
          </p:cNvSpPr>
          <p:nvPr>
            <p:ph type="title"/>
          </p:nvPr>
        </p:nvSpPr>
        <p:spPr>
          <a:xfrm>
            <a:off x="576263" y="274638"/>
            <a:ext cx="7991475" cy="993775"/>
          </a:xfrm>
          <a:prstGeom prst="rect">
            <a:avLst/>
          </a:prstGeom>
        </p:spPr>
        <p:txBody>
          <a:bodyPr vert="horz" lIns="0" tIns="0" rIns="0" bIns="0" rtlCol="0" anchor="b" anchorCtr="0">
            <a:noAutofit/>
          </a:bodyPr>
          <a:lstStyle/>
          <a:p>
            <a:r>
              <a:rPr lang="en-US" smtClean="0"/>
              <a:t>Click to edit Master title style</a:t>
            </a:r>
            <a:endParaRPr lang="en-GB"/>
          </a:p>
        </p:txBody>
      </p:sp>
      <p:sp>
        <p:nvSpPr>
          <p:cNvPr id="16" name="Text Placeholder 2"/>
          <p:cNvSpPr>
            <a:spLocks noGrp="1"/>
          </p:cNvSpPr>
          <p:nvPr>
            <p:ph type="body" idx="1"/>
          </p:nvPr>
        </p:nvSpPr>
        <p:spPr>
          <a:xfrm>
            <a:off x="576263" y="1370013"/>
            <a:ext cx="7991475" cy="3262312"/>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7124847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Lst>
  <p:timing>
    <p:tnLst>
      <p:par>
        <p:cTn id="1" dur="indefinite" restart="never" nodeType="tmRoot"/>
      </p:par>
    </p:tnLst>
  </p:timing>
  <p:hf sldNum="0"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63" userDrawn="1">
          <p15:clr>
            <a:srgbClr val="F26B43"/>
          </p15:clr>
        </p15:guide>
        <p15:guide id="2" pos="7197">
          <p15:clr>
            <a:srgbClr val="F26B43"/>
          </p15:clr>
        </p15:guide>
        <p15:guide id="3" orient="horz" pos="3838">
          <p15:clr>
            <a:srgbClr val="F26B43"/>
          </p15:clr>
        </p15:guide>
        <p15:guide id="4" orient="horz" pos="3950">
          <p15:clr>
            <a:srgbClr val="F26B43"/>
          </p15:clr>
        </p15:guide>
        <p15:guide id="5" orient="horz" pos="4077">
          <p15:clr>
            <a:srgbClr val="F26B43"/>
          </p15:clr>
        </p15:guide>
        <p15:guide id="0" pos="539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0.tif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576001" y="854615"/>
            <a:ext cx="7991737" cy="1231549"/>
          </a:xfrm>
        </p:spPr>
        <p:txBody>
          <a:bodyPr/>
          <a:lstStyle/>
          <a:p>
            <a:r>
              <a:rPr lang="en-GB" dirty="0" smtClean="0"/>
              <a:t>S-Press Plus </a:t>
            </a:r>
            <a:endParaRPr lang="en-GB" dirty="0"/>
          </a:p>
        </p:txBody>
      </p:sp>
      <p:sp>
        <p:nvSpPr>
          <p:cNvPr id="5" name="Subtitle 2"/>
          <p:cNvSpPr>
            <a:spLocks noGrp="1"/>
          </p:cNvSpPr>
          <p:nvPr>
            <p:ph type="subTitle" idx="1"/>
          </p:nvPr>
        </p:nvSpPr>
        <p:spPr>
          <a:xfrm>
            <a:off x="576000" y="2139433"/>
            <a:ext cx="7991738" cy="1584445"/>
          </a:xfrm>
        </p:spPr>
        <p:txBody>
          <a:bodyPr/>
          <a:lstStyle/>
          <a:p>
            <a:r>
              <a:rPr lang="en-GB" dirty="0" smtClean="0"/>
              <a:t>Version </a:t>
            </a:r>
            <a:r>
              <a:rPr lang="en-GB" dirty="0" err="1" smtClean="0"/>
              <a:t>courte</a:t>
            </a:r>
            <a:endParaRPr lang="en-GB" dirty="0"/>
          </a:p>
        </p:txBody>
      </p:sp>
    </p:spTree>
    <p:extLst>
      <p:ext uri="{BB962C8B-B14F-4D97-AF65-F5344CB8AC3E}">
        <p14:creationId xmlns:p14="http://schemas.microsoft.com/office/powerpoint/2010/main" val="39793842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ctrTitle"/>
          </p:nvPr>
        </p:nvSpPr>
        <p:spPr>
          <a:xfrm>
            <a:off x="467544" y="1851670"/>
            <a:ext cx="7991737" cy="1201421"/>
          </a:xfrm>
        </p:spPr>
        <p:txBody>
          <a:bodyPr/>
          <a:lstStyle/>
          <a:p>
            <a:r>
              <a:rPr lang="en-GB" dirty="0" err="1" smtClean="0"/>
              <a:t>Merci</a:t>
            </a:r>
            <a:r>
              <a:rPr lang="en-GB" dirty="0" smtClean="0"/>
              <a:t> beaucoup </a:t>
            </a:r>
            <a:br>
              <a:rPr lang="en-GB" dirty="0" smtClean="0"/>
            </a:br>
            <a:r>
              <a:rPr lang="en-GB" dirty="0"/>
              <a:t>p</a:t>
            </a:r>
            <a:r>
              <a:rPr lang="en-GB" dirty="0" smtClean="0"/>
              <a:t>our </a:t>
            </a:r>
            <a:r>
              <a:rPr lang="en-GB" dirty="0" err="1" smtClean="0"/>
              <a:t>votre</a:t>
            </a:r>
            <a:r>
              <a:rPr lang="en-GB" dirty="0" smtClean="0"/>
              <a:t> participation</a:t>
            </a:r>
            <a:endParaRPr lang="en-GB" dirty="0"/>
          </a:p>
        </p:txBody>
      </p:sp>
      <p:sp>
        <p:nvSpPr>
          <p:cNvPr id="3" name="Espace réservé du texte 2"/>
          <p:cNvSpPr>
            <a:spLocks noGrp="1"/>
          </p:cNvSpPr>
          <p:nvPr>
            <p:ph type="body" sz="quarter" idx="11"/>
          </p:nvPr>
        </p:nvSpPr>
        <p:spPr/>
        <p:txBody>
          <a:bodyPr/>
          <a:lstStyle/>
          <a:p>
            <a:endParaRPr lang="fr-FR"/>
          </a:p>
        </p:txBody>
      </p:sp>
      <p:pic>
        <p:nvPicPr>
          <p:cNvPr id="8" name="Image 7"/>
          <p:cNvPicPr>
            <a:picLocks noChangeAspect="1"/>
          </p:cNvPicPr>
          <p:nvPr/>
        </p:nvPicPr>
        <p:blipFill>
          <a:blip r:embed="rId2"/>
          <a:stretch>
            <a:fillRect/>
          </a:stretch>
        </p:blipFill>
        <p:spPr>
          <a:xfrm>
            <a:off x="7524328" y="3668828"/>
            <a:ext cx="1292464" cy="1231499"/>
          </a:xfrm>
          <a:prstGeom prst="rect">
            <a:avLst/>
          </a:prstGeom>
        </p:spPr>
      </p:pic>
    </p:spTree>
    <p:extLst>
      <p:ext uri="{BB962C8B-B14F-4D97-AF65-F5344CB8AC3E}">
        <p14:creationId xmlns:p14="http://schemas.microsoft.com/office/powerpoint/2010/main" val="3032816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ctr"/>
            <a:fld id="{35C68B97-19C1-45BC-91CF-C675CA3EF452}" type="datetime4">
              <a:rPr lang="en-GB" smtClean="0"/>
              <a:t>06 March 2019</a:t>
            </a:fld>
            <a:endParaRPr lang="en-GB" dirty="0"/>
          </a:p>
        </p:txBody>
      </p:sp>
      <p:sp>
        <p:nvSpPr>
          <p:cNvPr id="5" name="Espace réservé du pied de page 4"/>
          <p:cNvSpPr>
            <a:spLocks noGrp="1"/>
          </p:cNvSpPr>
          <p:nvPr>
            <p:ph type="ftr" sz="quarter" idx="11"/>
          </p:nvPr>
        </p:nvSpPr>
        <p:spPr/>
        <p:txBody>
          <a:bodyPr/>
          <a:lstStyle/>
          <a:p>
            <a:r>
              <a:rPr lang="en-GB" sz="800" noProof="1" smtClean="0">
                <a:solidFill>
                  <a:schemeClr val="bg1"/>
                </a:solidFill>
              </a:rPr>
              <a:t>Sample slide library</a:t>
            </a:r>
            <a:endParaRPr lang="en-GB" sz="800" noProof="1">
              <a:solidFill>
                <a:schemeClr val="bg1"/>
              </a:solidFill>
            </a:endParaRPr>
          </a:p>
        </p:txBody>
      </p:sp>
      <p:sp>
        <p:nvSpPr>
          <p:cNvPr id="6" name="Titel 2"/>
          <p:cNvSpPr>
            <a:spLocks noGrp="1"/>
          </p:cNvSpPr>
          <p:nvPr>
            <p:ph type="title"/>
          </p:nvPr>
        </p:nvSpPr>
        <p:spPr>
          <a:xfrm>
            <a:off x="4203133" y="628399"/>
            <a:ext cx="4886272" cy="1575368"/>
          </a:xfrm>
        </p:spPr>
        <p:txBody>
          <a:bodyPr/>
          <a:lstStyle/>
          <a:p>
            <a:pPr algn="ctr"/>
            <a:r>
              <a:rPr lang="de-DE" dirty="0" smtClean="0">
                <a:solidFill>
                  <a:schemeClr val="tx1">
                    <a:lumMod val="50000"/>
                    <a:lumOff val="50000"/>
                  </a:schemeClr>
                </a:solidFill>
              </a:rPr>
              <a:t>Le </a:t>
            </a:r>
            <a:r>
              <a:rPr lang="de-DE" dirty="0" err="1" smtClean="0">
                <a:solidFill>
                  <a:schemeClr val="tx1">
                    <a:lumMod val="50000"/>
                    <a:lumOff val="50000"/>
                  </a:schemeClr>
                </a:solidFill>
              </a:rPr>
              <a:t>raccord</a:t>
            </a:r>
            <a:r>
              <a:rPr lang="de-DE" dirty="0" smtClean="0">
                <a:solidFill>
                  <a:schemeClr val="tx1">
                    <a:lumMod val="50000"/>
                    <a:lumOff val="50000"/>
                  </a:schemeClr>
                </a:solidFill>
              </a:rPr>
              <a:t> </a:t>
            </a:r>
            <a:r>
              <a:rPr lang="de-DE" dirty="0" err="1" smtClean="0">
                <a:solidFill>
                  <a:schemeClr val="tx1">
                    <a:lumMod val="50000"/>
                    <a:lumOff val="50000"/>
                  </a:schemeClr>
                </a:solidFill>
              </a:rPr>
              <a:t>sans</a:t>
            </a:r>
            <a:r>
              <a:rPr lang="de-DE" dirty="0" smtClean="0">
                <a:solidFill>
                  <a:schemeClr val="tx1">
                    <a:lumMod val="50000"/>
                    <a:lumOff val="50000"/>
                  </a:schemeClr>
                </a:solidFill>
              </a:rPr>
              <a:t> </a:t>
            </a:r>
            <a:r>
              <a:rPr lang="de-DE" dirty="0" err="1" smtClean="0">
                <a:solidFill>
                  <a:schemeClr val="tx1">
                    <a:lumMod val="50000"/>
                    <a:lumOff val="50000"/>
                  </a:schemeClr>
                </a:solidFill>
              </a:rPr>
              <a:t>compromis</a:t>
            </a:r>
            <a:r>
              <a:rPr lang="de-DE" dirty="0" smtClean="0">
                <a:solidFill>
                  <a:schemeClr val="tx1">
                    <a:lumMod val="50000"/>
                    <a:lumOff val="50000"/>
                  </a:schemeClr>
                </a:solidFill>
              </a:rPr>
              <a:t> </a:t>
            </a:r>
            <a:br>
              <a:rPr lang="de-DE" dirty="0" smtClean="0">
                <a:solidFill>
                  <a:schemeClr val="tx1">
                    <a:lumMod val="50000"/>
                    <a:lumOff val="50000"/>
                  </a:schemeClr>
                </a:solidFill>
              </a:rPr>
            </a:br>
            <a:r>
              <a:rPr lang="de-DE" dirty="0" smtClean="0">
                <a:solidFill>
                  <a:schemeClr val="tx1">
                    <a:lumMod val="50000"/>
                    <a:lumOff val="50000"/>
                  </a:schemeClr>
                </a:solidFill>
              </a:rPr>
              <a:t>S-Press PLUS </a:t>
            </a:r>
            <a:br>
              <a:rPr lang="de-DE" dirty="0" smtClean="0">
                <a:solidFill>
                  <a:schemeClr val="tx1">
                    <a:lumMod val="50000"/>
                    <a:lumOff val="50000"/>
                  </a:schemeClr>
                </a:solidFill>
              </a:rPr>
            </a:br>
            <a:r>
              <a:rPr lang="de-DE" dirty="0" smtClean="0">
                <a:solidFill>
                  <a:schemeClr val="tx1">
                    <a:lumMod val="50000"/>
                    <a:lumOff val="50000"/>
                  </a:schemeClr>
                </a:solidFill>
              </a:rPr>
              <a:t>par </a:t>
            </a:r>
            <a:r>
              <a:rPr lang="de-DE" dirty="0" err="1" smtClean="0">
                <a:solidFill>
                  <a:schemeClr val="tx1">
                    <a:lumMod val="50000"/>
                    <a:lumOff val="50000"/>
                  </a:schemeClr>
                </a:solidFill>
              </a:rPr>
              <a:t>Uponor</a:t>
            </a:r>
            <a:r>
              <a:rPr lang="de-DE" dirty="0" smtClean="0">
                <a:solidFill>
                  <a:schemeClr val="tx1">
                    <a:lumMod val="50000"/>
                    <a:lumOff val="50000"/>
                  </a:schemeClr>
                </a:solidFill>
              </a:rPr>
              <a:t> </a:t>
            </a:r>
            <a:endParaRPr lang="de-DE" dirty="0">
              <a:solidFill>
                <a:schemeClr val="tx1">
                  <a:lumMod val="50000"/>
                  <a:lumOff val="50000"/>
                </a:schemeClr>
              </a:solidFill>
            </a:endParaRPr>
          </a:p>
        </p:txBody>
      </p:sp>
      <p:sp>
        <p:nvSpPr>
          <p:cNvPr id="3" name="Rectangle 2"/>
          <p:cNvSpPr/>
          <p:nvPr/>
        </p:nvSpPr>
        <p:spPr>
          <a:xfrm>
            <a:off x="0" y="4227934"/>
            <a:ext cx="4104456" cy="915566"/>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smtClean="0"/>
          </a:p>
        </p:txBody>
      </p:sp>
      <p:pic>
        <p:nvPicPr>
          <p:cNvPr id="11" name="Image 1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4104456" cy="355188"/>
          </a:xfrm>
          <a:prstGeom prst="rect">
            <a:avLst/>
          </a:prstGeom>
        </p:spPr>
      </p:pic>
      <p:pic>
        <p:nvPicPr>
          <p:cNvPr id="12" name="Imag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237910"/>
            <a:ext cx="4104456" cy="4081705"/>
          </a:xfrm>
          <a:prstGeom prst="rect">
            <a:avLst/>
          </a:prstGeom>
        </p:spPr>
      </p:pic>
      <p:sp>
        <p:nvSpPr>
          <p:cNvPr id="13" name="Textplatzhalter 3"/>
          <p:cNvSpPr>
            <a:spLocks noGrp="1"/>
          </p:cNvSpPr>
          <p:nvPr>
            <p:ph type="body" sz="quarter" idx="11"/>
          </p:nvPr>
        </p:nvSpPr>
        <p:spPr>
          <a:xfrm>
            <a:off x="4641181" y="2750071"/>
            <a:ext cx="4314977" cy="1711394"/>
          </a:xfrm>
        </p:spPr>
        <p:txBody>
          <a:bodyPr anchor="t"/>
          <a:lstStyle/>
          <a:p>
            <a:pPr marL="0" indent="0" algn="ctr">
              <a:buNone/>
            </a:pPr>
            <a:r>
              <a:rPr lang="fr-FR" sz="1800" dirty="0" smtClean="0">
                <a:solidFill>
                  <a:schemeClr val="tx1">
                    <a:lumMod val="50000"/>
                    <a:lumOff val="50000"/>
                  </a:schemeClr>
                </a:solidFill>
              </a:rPr>
              <a:t>La nouvelle génération de raccords multicouche haute performance</a:t>
            </a:r>
          </a:p>
        </p:txBody>
      </p:sp>
      <p:sp>
        <p:nvSpPr>
          <p:cNvPr id="8" name="Espace réservé du pied de page 7"/>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22222998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1600" dirty="0"/>
              <a:t>POURQUOI </a:t>
            </a:r>
            <a:r>
              <a:rPr lang="fr-FR" sz="1600" dirty="0" smtClean="0"/>
              <a:t>CHOISIR LE </a:t>
            </a:r>
            <a:br>
              <a:rPr lang="fr-FR" sz="1600" dirty="0" smtClean="0"/>
            </a:br>
            <a:r>
              <a:rPr lang="fr-FR" dirty="0" smtClean="0"/>
              <a:t>Système Multicouche </a:t>
            </a:r>
            <a:r>
              <a:rPr lang="fr-FR" dirty="0" err="1" smtClean="0"/>
              <a:t>Uponor</a:t>
            </a:r>
            <a:r>
              <a:rPr lang="fr-FR" dirty="0" smtClean="0"/>
              <a:t> ?</a:t>
            </a:r>
            <a:endParaRPr lang="fr-FR" sz="1600" dirty="0"/>
          </a:p>
        </p:txBody>
      </p:sp>
      <p:sp>
        <p:nvSpPr>
          <p:cNvPr id="4" name="Espace réservé de la date 3"/>
          <p:cNvSpPr>
            <a:spLocks noGrp="1"/>
          </p:cNvSpPr>
          <p:nvPr>
            <p:ph type="dt" sz="half" idx="10"/>
          </p:nvPr>
        </p:nvSpPr>
        <p:spPr/>
        <p:txBody>
          <a:bodyPr/>
          <a:lstStyle/>
          <a:p>
            <a:pPr algn="ctr"/>
            <a:fld id="{35C68B97-19C1-45BC-91CF-C675CA3EF452}" type="datetime4">
              <a:rPr lang="en-GB" smtClean="0"/>
              <a:t>06 March 2019</a:t>
            </a:fld>
            <a:endParaRPr lang="en-GB" dirty="0"/>
          </a:p>
        </p:txBody>
      </p:sp>
      <p:sp>
        <p:nvSpPr>
          <p:cNvPr id="5" name="Espace réservé du pied de page 4"/>
          <p:cNvSpPr>
            <a:spLocks noGrp="1"/>
          </p:cNvSpPr>
          <p:nvPr>
            <p:ph type="ftr" sz="quarter" idx="11"/>
          </p:nvPr>
        </p:nvSpPr>
        <p:spPr/>
        <p:txBody>
          <a:bodyPr/>
          <a:lstStyle/>
          <a:p>
            <a:r>
              <a:rPr lang="en-GB" sz="800" noProof="1" smtClean="0">
                <a:solidFill>
                  <a:schemeClr val="bg1"/>
                </a:solidFill>
              </a:rPr>
              <a:t>Sample slide library</a:t>
            </a:r>
            <a:endParaRPr lang="en-GB" sz="800" noProof="1">
              <a:solidFill>
                <a:schemeClr val="bg1"/>
              </a:solidFill>
            </a:endParaRPr>
          </a:p>
        </p:txBody>
      </p:sp>
      <p:sp>
        <p:nvSpPr>
          <p:cNvPr id="63" name="ZoneTexte 62"/>
          <p:cNvSpPr txBox="1"/>
          <p:nvPr/>
        </p:nvSpPr>
        <p:spPr>
          <a:xfrm>
            <a:off x="936081" y="2137948"/>
            <a:ext cx="7632848" cy="30777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400" dirty="0" smtClean="0">
                <a:solidFill>
                  <a:srgbClr val="0062C8"/>
                </a:solidFill>
              </a:rPr>
              <a:t>Tous types d’application : alimentation eau chaude/froide, chauffage radiateurs/plancher</a:t>
            </a:r>
            <a:endParaRPr lang="fr-FR" sz="1400" dirty="0">
              <a:solidFill>
                <a:srgbClr val="0062C8"/>
              </a:solidFill>
            </a:endParaRPr>
          </a:p>
        </p:txBody>
      </p:sp>
      <p:sp>
        <p:nvSpPr>
          <p:cNvPr id="64" name="ZoneTexte 63"/>
          <p:cNvSpPr txBox="1"/>
          <p:nvPr/>
        </p:nvSpPr>
        <p:spPr>
          <a:xfrm>
            <a:off x="1818411" y="1094943"/>
            <a:ext cx="5424053" cy="30777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400" dirty="0" smtClean="0">
                <a:solidFill>
                  <a:srgbClr val="0062C8"/>
                </a:solidFill>
              </a:rPr>
              <a:t>Tous les avantages du cuivre et du PER sans leurs inconvénients</a:t>
            </a:r>
            <a:endParaRPr lang="fr-FR" sz="1400" dirty="0">
              <a:solidFill>
                <a:srgbClr val="0062C8"/>
              </a:solidFill>
            </a:endParaRPr>
          </a:p>
        </p:txBody>
      </p:sp>
      <p:sp>
        <p:nvSpPr>
          <p:cNvPr id="65" name="ZoneTexte 64"/>
          <p:cNvSpPr txBox="1"/>
          <p:nvPr/>
        </p:nvSpPr>
        <p:spPr>
          <a:xfrm>
            <a:off x="1762624" y="3881219"/>
            <a:ext cx="5424054" cy="30777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400" dirty="0" smtClean="0">
                <a:solidFill>
                  <a:srgbClr val="0062C8"/>
                </a:solidFill>
              </a:rPr>
              <a:t>Gain de temps à l’installation</a:t>
            </a:r>
            <a:endParaRPr lang="fr-FR" sz="1400" dirty="0">
              <a:solidFill>
                <a:srgbClr val="0062C8"/>
              </a:solidFill>
            </a:endParaRPr>
          </a:p>
        </p:txBody>
      </p:sp>
      <p:sp>
        <p:nvSpPr>
          <p:cNvPr id="66" name="ZoneTexte 65"/>
          <p:cNvSpPr txBox="1"/>
          <p:nvPr/>
        </p:nvSpPr>
        <p:spPr>
          <a:xfrm>
            <a:off x="1778952" y="3451741"/>
            <a:ext cx="5424054" cy="30777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400" dirty="0" smtClean="0">
                <a:solidFill>
                  <a:srgbClr val="0062C8"/>
                </a:solidFill>
              </a:rPr>
              <a:t>Pertes de charge réduites</a:t>
            </a:r>
            <a:endParaRPr lang="fr-FR" sz="1400" dirty="0">
              <a:solidFill>
                <a:srgbClr val="0062C8"/>
              </a:solidFill>
            </a:endParaRPr>
          </a:p>
        </p:txBody>
      </p:sp>
      <p:sp>
        <p:nvSpPr>
          <p:cNvPr id="68" name="ZoneTexte 67"/>
          <p:cNvSpPr txBox="1"/>
          <p:nvPr/>
        </p:nvSpPr>
        <p:spPr>
          <a:xfrm>
            <a:off x="1818410" y="1612149"/>
            <a:ext cx="5424054" cy="30777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400" dirty="0" smtClean="0">
                <a:solidFill>
                  <a:srgbClr val="0062C8"/>
                </a:solidFill>
              </a:rPr>
              <a:t>Gamme la plus complète du marché du </a:t>
            </a:r>
            <a:r>
              <a:rPr lang="fr-FR" sz="1400" dirty="0" smtClean="0">
                <a:solidFill>
                  <a:srgbClr val="0062C8"/>
                </a:solidFill>
                <a:sym typeface="Symbol" panose="05050102010706020507" pitchFamily="18" charset="2"/>
              </a:rPr>
              <a:t>16 au 110 </a:t>
            </a:r>
            <a:endParaRPr lang="fr-FR" sz="1400" dirty="0">
              <a:solidFill>
                <a:srgbClr val="0062C8"/>
              </a:solidFill>
            </a:endParaRPr>
          </a:p>
        </p:txBody>
      </p:sp>
      <p:sp>
        <p:nvSpPr>
          <p:cNvPr id="111" name="ZoneTexte 110"/>
          <p:cNvSpPr txBox="1"/>
          <p:nvPr/>
        </p:nvSpPr>
        <p:spPr>
          <a:xfrm>
            <a:off x="1792746" y="4310697"/>
            <a:ext cx="5437846" cy="30777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400" dirty="0" smtClean="0">
                <a:solidFill>
                  <a:srgbClr val="0062C8"/>
                </a:solidFill>
              </a:rPr>
              <a:t>Fiable</a:t>
            </a:r>
            <a:endParaRPr lang="fr-FR" sz="1400" dirty="0">
              <a:solidFill>
                <a:srgbClr val="0062C8"/>
              </a:solidFill>
            </a:endParaRPr>
          </a:p>
        </p:txBody>
      </p:sp>
      <p:grpSp>
        <p:nvGrpSpPr>
          <p:cNvPr id="128" name="Groupe 127"/>
          <p:cNvGrpSpPr/>
          <p:nvPr/>
        </p:nvGrpSpPr>
        <p:grpSpPr>
          <a:xfrm rot="10800000">
            <a:off x="5940152" y="3116303"/>
            <a:ext cx="180000" cy="180000"/>
            <a:chOff x="288925" y="1193727"/>
            <a:chExt cx="180000" cy="180000"/>
          </a:xfrm>
        </p:grpSpPr>
        <p:cxnSp>
          <p:nvCxnSpPr>
            <p:cNvPr id="129" name="Connecteur droit 128"/>
            <p:cNvCxnSpPr/>
            <p:nvPr/>
          </p:nvCxnSpPr>
          <p:spPr>
            <a:xfrm>
              <a:off x="304800" y="1193727"/>
              <a:ext cx="0" cy="180000"/>
            </a:xfrm>
            <a:prstGeom prst="line">
              <a:avLst/>
            </a:prstGeom>
            <a:ln w="381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30" name="Connecteur droit 129"/>
            <p:cNvCxnSpPr/>
            <p:nvPr/>
          </p:nvCxnSpPr>
          <p:spPr>
            <a:xfrm flipV="1">
              <a:off x="288925" y="1196718"/>
              <a:ext cx="180000" cy="1"/>
            </a:xfrm>
            <a:prstGeom prst="line">
              <a:avLst/>
            </a:prstGeom>
            <a:ln w="38100">
              <a:solidFill>
                <a:srgbClr val="92D050"/>
              </a:solidFill>
            </a:ln>
            <a:effectLst/>
          </p:spPr>
          <p:style>
            <a:lnRef idx="2">
              <a:schemeClr val="accent1"/>
            </a:lnRef>
            <a:fillRef idx="0">
              <a:schemeClr val="accent1"/>
            </a:fillRef>
            <a:effectRef idx="1">
              <a:schemeClr val="accent1"/>
            </a:effectRef>
            <a:fontRef idx="minor">
              <a:schemeClr val="tx1"/>
            </a:fontRef>
          </p:style>
        </p:cxnSp>
      </p:grpSp>
      <p:grpSp>
        <p:nvGrpSpPr>
          <p:cNvPr id="149" name="Groupe 148"/>
          <p:cNvGrpSpPr/>
          <p:nvPr/>
        </p:nvGrpSpPr>
        <p:grpSpPr>
          <a:xfrm rot="10800000" flipH="1" flipV="1">
            <a:off x="1763078" y="1088448"/>
            <a:ext cx="180000" cy="180000"/>
            <a:chOff x="288925" y="1193727"/>
            <a:chExt cx="180000" cy="180000"/>
          </a:xfrm>
        </p:grpSpPr>
        <p:cxnSp>
          <p:nvCxnSpPr>
            <p:cNvPr id="150" name="Connecteur droit 149"/>
            <p:cNvCxnSpPr/>
            <p:nvPr/>
          </p:nvCxnSpPr>
          <p:spPr>
            <a:xfrm>
              <a:off x="304800" y="1193727"/>
              <a:ext cx="0" cy="180000"/>
            </a:xfrm>
            <a:prstGeom prst="line">
              <a:avLst/>
            </a:prstGeom>
            <a:ln w="381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51" name="Connecteur droit 150"/>
            <p:cNvCxnSpPr/>
            <p:nvPr/>
          </p:nvCxnSpPr>
          <p:spPr>
            <a:xfrm flipV="1">
              <a:off x="288925" y="1196718"/>
              <a:ext cx="180000" cy="1"/>
            </a:xfrm>
            <a:prstGeom prst="line">
              <a:avLst/>
            </a:prstGeom>
            <a:ln w="381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8" name="Groupe 57"/>
          <p:cNvGrpSpPr/>
          <p:nvPr/>
        </p:nvGrpSpPr>
        <p:grpSpPr>
          <a:xfrm rot="16200000" flipV="1">
            <a:off x="7152464" y="1246740"/>
            <a:ext cx="180000" cy="180000"/>
            <a:chOff x="288925" y="1193727"/>
            <a:chExt cx="180000" cy="180000"/>
          </a:xfrm>
        </p:grpSpPr>
        <p:cxnSp>
          <p:nvCxnSpPr>
            <p:cNvPr id="59" name="Connecteur droit 58"/>
            <p:cNvCxnSpPr/>
            <p:nvPr/>
          </p:nvCxnSpPr>
          <p:spPr>
            <a:xfrm>
              <a:off x="304800" y="1193727"/>
              <a:ext cx="0" cy="180000"/>
            </a:xfrm>
            <a:prstGeom prst="line">
              <a:avLst/>
            </a:prstGeom>
            <a:ln w="381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60" name="Connecteur droit 59"/>
            <p:cNvCxnSpPr/>
            <p:nvPr/>
          </p:nvCxnSpPr>
          <p:spPr>
            <a:xfrm flipV="1">
              <a:off x="288925" y="1196718"/>
              <a:ext cx="180000" cy="1"/>
            </a:xfrm>
            <a:prstGeom prst="line">
              <a:avLst/>
            </a:prstGeom>
            <a:ln w="381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61" name="Groupe 60"/>
          <p:cNvGrpSpPr/>
          <p:nvPr/>
        </p:nvGrpSpPr>
        <p:grpSpPr>
          <a:xfrm rot="10800000" flipH="1" flipV="1">
            <a:off x="2191745" y="1643817"/>
            <a:ext cx="180000" cy="180000"/>
            <a:chOff x="288925" y="1193727"/>
            <a:chExt cx="180000" cy="180000"/>
          </a:xfrm>
        </p:grpSpPr>
        <p:cxnSp>
          <p:nvCxnSpPr>
            <p:cNvPr id="69" name="Connecteur droit 68"/>
            <p:cNvCxnSpPr/>
            <p:nvPr/>
          </p:nvCxnSpPr>
          <p:spPr>
            <a:xfrm>
              <a:off x="304800" y="1193727"/>
              <a:ext cx="0" cy="180000"/>
            </a:xfrm>
            <a:prstGeom prst="line">
              <a:avLst/>
            </a:prstGeom>
            <a:ln w="381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70" name="Connecteur droit 69"/>
            <p:cNvCxnSpPr/>
            <p:nvPr/>
          </p:nvCxnSpPr>
          <p:spPr>
            <a:xfrm flipV="1">
              <a:off x="288925" y="1196718"/>
              <a:ext cx="180000" cy="1"/>
            </a:xfrm>
            <a:prstGeom prst="line">
              <a:avLst/>
            </a:prstGeom>
            <a:ln w="381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71" name="Groupe 70"/>
          <p:cNvGrpSpPr/>
          <p:nvPr/>
        </p:nvGrpSpPr>
        <p:grpSpPr>
          <a:xfrm rot="16200000" flipV="1">
            <a:off x="6653357" y="1781987"/>
            <a:ext cx="180000" cy="180000"/>
            <a:chOff x="288925" y="1193727"/>
            <a:chExt cx="180000" cy="180000"/>
          </a:xfrm>
        </p:grpSpPr>
        <p:cxnSp>
          <p:nvCxnSpPr>
            <p:cNvPr id="75" name="Connecteur droit 74"/>
            <p:cNvCxnSpPr/>
            <p:nvPr/>
          </p:nvCxnSpPr>
          <p:spPr>
            <a:xfrm>
              <a:off x="304800" y="1193727"/>
              <a:ext cx="0" cy="180000"/>
            </a:xfrm>
            <a:prstGeom prst="line">
              <a:avLst/>
            </a:prstGeom>
            <a:ln w="381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76" name="Connecteur droit 75"/>
            <p:cNvCxnSpPr/>
            <p:nvPr/>
          </p:nvCxnSpPr>
          <p:spPr>
            <a:xfrm flipV="1">
              <a:off x="288925" y="1196718"/>
              <a:ext cx="180000" cy="1"/>
            </a:xfrm>
            <a:prstGeom prst="line">
              <a:avLst/>
            </a:prstGeom>
            <a:ln w="381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77" name="Groupe 76"/>
          <p:cNvGrpSpPr/>
          <p:nvPr/>
        </p:nvGrpSpPr>
        <p:grpSpPr>
          <a:xfrm rot="10800000" flipH="1" flipV="1">
            <a:off x="1115616" y="2122366"/>
            <a:ext cx="180000" cy="180000"/>
            <a:chOff x="288925" y="1193727"/>
            <a:chExt cx="180000" cy="180000"/>
          </a:xfrm>
        </p:grpSpPr>
        <p:cxnSp>
          <p:nvCxnSpPr>
            <p:cNvPr id="78" name="Connecteur droit 77"/>
            <p:cNvCxnSpPr/>
            <p:nvPr/>
          </p:nvCxnSpPr>
          <p:spPr>
            <a:xfrm>
              <a:off x="304800" y="1193727"/>
              <a:ext cx="0" cy="180000"/>
            </a:xfrm>
            <a:prstGeom prst="line">
              <a:avLst/>
            </a:prstGeom>
            <a:ln w="381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79" name="Connecteur droit 78"/>
            <p:cNvCxnSpPr/>
            <p:nvPr/>
          </p:nvCxnSpPr>
          <p:spPr>
            <a:xfrm flipV="1">
              <a:off x="288925" y="1196718"/>
              <a:ext cx="180000" cy="1"/>
            </a:xfrm>
            <a:prstGeom prst="line">
              <a:avLst/>
            </a:prstGeom>
            <a:ln w="381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80" name="Groupe 79"/>
          <p:cNvGrpSpPr/>
          <p:nvPr/>
        </p:nvGrpSpPr>
        <p:grpSpPr>
          <a:xfrm rot="16200000" flipV="1">
            <a:off x="8172400" y="2302366"/>
            <a:ext cx="180000" cy="180000"/>
            <a:chOff x="288925" y="1193727"/>
            <a:chExt cx="180000" cy="180000"/>
          </a:xfrm>
        </p:grpSpPr>
        <p:cxnSp>
          <p:nvCxnSpPr>
            <p:cNvPr id="81" name="Connecteur droit 80"/>
            <p:cNvCxnSpPr/>
            <p:nvPr/>
          </p:nvCxnSpPr>
          <p:spPr>
            <a:xfrm>
              <a:off x="304800" y="1193727"/>
              <a:ext cx="0" cy="180000"/>
            </a:xfrm>
            <a:prstGeom prst="line">
              <a:avLst/>
            </a:prstGeom>
            <a:ln w="381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82" name="Connecteur droit 81"/>
            <p:cNvCxnSpPr/>
            <p:nvPr/>
          </p:nvCxnSpPr>
          <p:spPr>
            <a:xfrm flipV="1">
              <a:off x="288925" y="1196718"/>
              <a:ext cx="180000" cy="1"/>
            </a:xfrm>
            <a:prstGeom prst="line">
              <a:avLst/>
            </a:prstGeom>
            <a:ln w="381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6" name="Groupe 5"/>
          <p:cNvGrpSpPr/>
          <p:nvPr/>
        </p:nvGrpSpPr>
        <p:grpSpPr>
          <a:xfrm>
            <a:off x="1905419" y="2966344"/>
            <a:ext cx="5424053" cy="359175"/>
            <a:chOff x="1806086" y="2547387"/>
            <a:chExt cx="5424053" cy="359175"/>
          </a:xfrm>
        </p:grpSpPr>
        <p:sp>
          <p:nvSpPr>
            <p:cNvPr id="62" name="ZoneTexte 61"/>
            <p:cNvSpPr txBox="1"/>
            <p:nvPr/>
          </p:nvSpPr>
          <p:spPr>
            <a:xfrm>
              <a:off x="1806086" y="2569868"/>
              <a:ext cx="5424053" cy="30777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400" dirty="0" smtClean="0">
                  <a:solidFill>
                    <a:srgbClr val="0062C8"/>
                  </a:solidFill>
                </a:rPr>
                <a:t>Multicouche </a:t>
              </a:r>
              <a:r>
                <a:rPr lang="fr-FR" sz="1400" dirty="0" err="1" smtClean="0">
                  <a:solidFill>
                    <a:srgbClr val="0062C8"/>
                  </a:solidFill>
                </a:rPr>
                <a:t>Unipipe</a:t>
              </a:r>
              <a:r>
                <a:rPr lang="fr-FR" sz="1400" dirty="0" smtClean="0">
                  <a:solidFill>
                    <a:srgbClr val="0062C8"/>
                  </a:solidFill>
                </a:rPr>
                <a:t> Plus breveté sans soudure</a:t>
              </a:r>
              <a:endParaRPr lang="fr-FR" sz="1400" dirty="0">
                <a:solidFill>
                  <a:srgbClr val="0062C8"/>
                </a:solidFill>
              </a:endParaRPr>
            </a:p>
          </p:txBody>
        </p:sp>
        <p:grpSp>
          <p:nvGrpSpPr>
            <p:cNvPr id="83" name="Groupe 82"/>
            <p:cNvGrpSpPr/>
            <p:nvPr/>
          </p:nvGrpSpPr>
          <p:grpSpPr>
            <a:xfrm rot="10800000" flipH="1" flipV="1">
              <a:off x="2445871" y="2547387"/>
              <a:ext cx="180000" cy="180000"/>
              <a:chOff x="288925" y="1193727"/>
              <a:chExt cx="180000" cy="180000"/>
            </a:xfrm>
          </p:grpSpPr>
          <p:cxnSp>
            <p:nvCxnSpPr>
              <p:cNvPr id="84" name="Connecteur droit 83"/>
              <p:cNvCxnSpPr/>
              <p:nvPr/>
            </p:nvCxnSpPr>
            <p:spPr>
              <a:xfrm>
                <a:off x="304800" y="1193727"/>
                <a:ext cx="0" cy="180000"/>
              </a:xfrm>
              <a:prstGeom prst="line">
                <a:avLst/>
              </a:prstGeom>
              <a:ln w="381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85" name="Connecteur droit 84"/>
              <p:cNvCxnSpPr/>
              <p:nvPr/>
            </p:nvCxnSpPr>
            <p:spPr>
              <a:xfrm flipV="1">
                <a:off x="288925" y="1196718"/>
                <a:ext cx="180000" cy="1"/>
              </a:xfrm>
              <a:prstGeom prst="line">
                <a:avLst/>
              </a:prstGeom>
              <a:ln w="381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86" name="Groupe 85"/>
            <p:cNvGrpSpPr/>
            <p:nvPr/>
          </p:nvGrpSpPr>
          <p:grpSpPr>
            <a:xfrm rot="16200000" flipV="1">
              <a:off x="6372665" y="2726562"/>
              <a:ext cx="180000" cy="180000"/>
              <a:chOff x="288925" y="1193727"/>
              <a:chExt cx="180000" cy="180000"/>
            </a:xfrm>
          </p:grpSpPr>
          <p:cxnSp>
            <p:nvCxnSpPr>
              <p:cNvPr id="87" name="Connecteur droit 86"/>
              <p:cNvCxnSpPr/>
              <p:nvPr/>
            </p:nvCxnSpPr>
            <p:spPr>
              <a:xfrm>
                <a:off x="304800" y="1193727"/>
                <a:ext cx="0" cy="180000"/>
              </a:xfrm>
              <a:prstGeom prst="line">
                <a:avLst/>
              </a:prstGeom>
              <a:ln w="381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88" name="Connecteur droit 87"/>
              <p:cNvCxnSpPr/>
              <p:nvPr/>
            </p:nvCxnSpPr>
            <p:spPr>
              <a:xfrm flipV="1">
                <a:off x="288925" y="1196718"/>
                <a:ext cx="180000" cy="1"/>
              </a:xfrm>
              <a:prstGeom prst="line">
                <a:avLst/>
              </a:prstGeom>
              <a:ln w="381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93" name="Groupe 92"/>
          <p:cNvGrpSpPr/>
          <p:nvPr/>
        </p:nvGrpSpPr>
        <p:grpSpPr>
          <a:xfrm rot="16200000" flipV="1">
            <a:off x="5436096" y="3637878"/>
            <a:ext cx="180000" cy="180000"/>
            <a:chOff x="288925" y="1193727"/>
            <a:chExt cx="180000" cy="180000"/>
          </a:xfrm>
        </p:grpSpPr>
        <p:cxnSp>
          <p:nvCxnSpPr>
            <p:cNvPr id="94" name="Connecteur droit 93"/>
            <p:cNvCxnSpPr/>
            <p:nvPr/>
          </p:nvCxnSpPr>
          <p:spPr>
            <a:xfrm>
              <a:off x="304800" y="1193727"/>
              <a:ext cx="0" cy="180000"/>
            </a:xfrm>
            <a:prstGeom prst="line">
              <a:avLst/>
            </a:prstGeom>
            <a:ln w="381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95" name="Connecteur droit 94"/>
            <p:cNvCxnSpPr/>
            <p:nvPr/>
          </p:nvCxnSpPr>
          <p:spPr>
            <a:xfrm flipV="1">
              <a:off x="288925" y="1196718"/>
              <a:ext cx="180000" cy="1"/>
            </a:xfrm>
            <a:prstGeom prst="line">
              <a:avLst/>
            </a:prstGeom>
            <a:ln w="381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96" name="Groupe 95"/>
          <p:cNvGrpSpPr/>
          <p:nvPr/>
        </p:nvGrpSpPr>
        <p:grpSpPr>
          <a:xfrm rot="16200000" flipV="1">
            <a:off x="5523104" y="4009420"/>
            <a:ext cx="180000" cy="180000"/>
            <a:chOff x="288925" y="1193727"/>
            <a:chExt cx="180000" cy="180000"/>
          </a:xfrm>
        </p:grpSpPr>
        <p:cxnSp>
          <p:nvCxnSpPr>
            <p:cNvPr id="97" name="Connecteur droit 96"/>
            <p:cNvCxnSpPr/>
            <p:nvPr/>
          </p:nvCxnSpPr>
          <p:spPr>
            <a:xfrm>
              <a:off x="304800" y="1193727"/>
              <a:ext cx="0" cy="180000"/>
            </a:xfrm>
            <a:prstGeom prst="line">
              <a:avLst/>
            </a:prstGeom>
            <a:ln w="381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98" name="Connecteur droit 97"/>
            <p:cNvCxnSpPr/>
            <p:nvPr/>
          </p:nvCxnSpPr>
          <p:spPr>
            <a:xfrm flipV="1">
              <a:off x="288925" y="1196718"/>
              <a:ext cx="180000" cy="1"/>
            </a:xfrm>
            <a:prstGeom prst="line">
              <a:avLst/>
            </a:prstGeom>
            <a:ln w="381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99" name="Groupe 98"/>
          <p:cNvGrpSpPr/>
          <p:nvPr/>
        </p:nvGrpSpPr>
        <p:grpSpPr>
          <a:xfrm rot="16200000" flipV="1">
            <a:off x="4735285" y="4438474"/>
            <a:ext cx="180000" cy="180000"/>
            <a:chOff x="288925" y="1193727"/>
            <a:chExt cx="180000" cy="180000"/>
          </a:xfrm>
        </p:grpSpPr>
        <p:cxnSp>
          <p:nvCxnSpPr>
            <p:cNvPr id="100" name="Connecteur droit 99"/>
            <p:cNvCxnSpPr/>
            <p:nvPr/>
          </p:nvCxnSpPr>
          <p:spPr>
            <a:xfrm>
              <a:off x="304800" y="1193727"/>
              <a:ext cx="0" cy="180000"/>
            </a:xfrm>
            <a:prstGeom prst="line">
              <a:avLst/>
            </a:prstGeom>
            <a:ln w="381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01" name="Connecteur droit 100"/>
            <p:cNvCxnSpPr/>
            <p:nvPr/>
          </p:nvCxnSpPr>
          <p:spPr>
            <a:xfrm flipV="1">
              <a:off x="288925" y="1196718"/>
              <a:ext cx="180000" cy="1"/>
            </a:xfrm>
            <a:prstGeom prst="line">
              <a:avLst/>
            </a:prstGeom>
            <a:ln w="381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02" name="Groupe 101"/>
          <p:cNvGrpSpPr/>
          <p:nvPr/>
        </p:nvGrpSpPr>
        <p:grpSpPr>
          <a:xfrm rot="10800000" flipH="1" flipV="1">
            <a:off x="3275856" y="3435778"/>
            <a:ext cx="180000" cy="180000"/>
            <a:chOff x="288925" y="1193727"/>
            <a:chExt cx="180000" cy="180000"/>
          </a:xfrm>
        </p:grpSpPr>
        <p:cxnSp>
          <p:nvCxnSpPr>
            <p:cNvPr id="103" name="Connecteur droit 102"/>
            <p:cNvCxnSpPr/>
            <p:nvPr/>
          </p:nvCxnSpPr>
          <p:spPr>
            <a:xfrm>
              <a:off x="304800" y="1193727"/>
              <a:ext cx="0" cy="180000"/>
            </a:xfrm>
            <a:prstGeom prst="line">
              <a:avLst/>
            </a:prstGeom>
            <a:ln w="381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04" name="Connecteur droit 103"/>
            <p:cNvCxnSpPr/>
            <p:nvPr/>
          </p:nvCxnSpPr>
          <p:spPr>
            <a:xfrm flipV="1">
              <a:off x="288925" y="1196718"/>
              <a:ext cx="180000" cy="1"/>
            </a:xfrm>
            <a:prstGeom prst="line">
              <a:avLst/>
            </a:prstGeom>
            <a:ln w="381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 name="Groupe 2"/>
          <p:cNvGrpSpPr/>
          <p:nvPr/>
        </p:nvGrpSpPr>
        <p:grpSpPr>
          <a:xfrm>
            <a:off x="1337354" y="2507277"/>
            <a:ext cx="6468896" cy="348127"/>
            <a:chOff x="1037707" y="2976932"/>
            <a:chExt cx="6468896" cy="348127"/>
          </a:xfrm>
        </p:grpSpPr>
        <p:sp>
          <p:nvSpPr>
            <p:cNvPr id="89" name="ZoneTexte 88"/>
            <p:cNvSpPr txBox="1"/>
            <p:nvPr/>
          </p:nvSpPr>
          <p:spPr>
            <a:xfrm>
              <a:off x="1037707" y="3017282"/>
              <a:ext cx="6468896" cy="30777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400" dirty="0" smtClean="0">
                  <a:solidFill>
                    <a:srgbClr val="0062C8"/>
                  </a:solidFill>
                </a:rPr>
                <a:t>Tous types de bâtiments : neuf/</a:t>
              </a:r>
              <a:r>
                <a:rPr lang="fr-FR" sz="1400" dirty="0" err="1" smtClean="0">
                  <a:solidFill>
                    <a:srgbClr val="0062C8"/>
                  </a:solidFill>
                </a:rPr>
                <a:t>réno</a:t>
              </a:r>
              <a:r>
                <a:rPr lang="fr-FR" sz="1400" dirty="0" smtClean="0">
                  <a:solidFill>
                    <a:srgbClr val="0062C8"/>
                  </a:solidFill>
                </a:rPr>
                <a:t>, maison/collectif, tertiaire/industriel</a:t>
              </a:r>
              <a:endParaRPr lang="fr-FR" sz="1400" dirty="0">
                <a:solidFill>
                  <a:srgbClr val="0062C8"/>
                </a:solidFill>
              </a:endParaRPr>
            </a:p>
          </p:txBody>
        </p:sp>
        <p:grpSp>
          <p:nvGrpSpPr>
            <p:cNvPr id="90" name="Groupe 89"/>
            <p:cNvGrpSpPr/>
            <p:nvPr/>
          </p:nvGrpSpPr>
          <p:grpSpPr>
            <a:xfrm rot="16200000" flipV="1">
              <a:off x="7023006" y="3137217"/>
              <a:ext cx="180000" cy="180000"/>
              <a:chOff x="288925" y="1193727"/>
              <a:chExt cx="180000" cy="180000"/>
            </a:xfrm>
          </p:grpSpPr>
          <p:cxnSp>
            <p:nvCxnSpPr>
              <p:cNvPr id="91" name="Connecteur droit 90"/>
              <p:cNvCxnSpPr/>
              <p:nvPr/>
            </p:nvCxnSpPr>
            <p:spPr>
              <a:xfrm>
                <a:off x="304800" y="1193727"/>
                <a:ext cx="0" cy="180000"/>
              </a:xfrm>
              <a:prstGeom prst="line">
                <a:avLst/>
              </a:prstGeom>
              <a:ln w="381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92" name="Connecteur droit 91"/>
              <p:cNvCxnSpPr/>
              <p:nvPr/>
            </p:nvCxnSpPr>
            <p:spPr>
              <a:xfrm flipV="1">
                <a:off x="288925" y="1196718"/>
                <a:ext cx="180000" cy="1"/>
              </a:xfrm>
              <a:prstGeom prst="line">
                <a:avLst/>
              </a:prstGeom>
              <a:ln w="381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05" name="Groupe 104"/>
            <p:cNvGrpSpPr/>
            <p:nvPr/>
          </p:nvGrpSpPr>
          <p:grpSpPr>
            <a:xfrm rot="10800000" flipH="1" flipV="1">
              <a:off x="1412010" y="2976932"/>
              <a:ext cx="180000" cy="180000"/>
              <a:chOff x="288925" y="1193727"/>
              <a:chExt cx="180000" cy="180000"/>
            </a:xfrm>
          </p:grpSpPr>
          <p:cxnSp>
            <p:nvCxnSpPr>
              <p:cNvPr id="106" name="Connecteur droit 105"/>
              <p:cNvCxnSpPr/>
              <p:nvPr/>
            </p:nvCxnSpPr>
            <p:spPr>
              <a:xfrm>
                <a:off x="304800" y="1193727"/>
                <a:ext cx="0" cy="180000"/>
              </a:xfrm>
              <a:prstGeom prst="line">
                <a:avLst/>
              </a:prstGeom>
              <a:ln w="381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07" name="Connecteur droit 106"/>
              <p:cNvCxnSpPr/>
              <p:nvPr/>
            </p:nvCxnSpPr>
            <p:spPr>
              <a:xfrm flipV="1">
                <a:off x="288925" y="1196718"/>
                <a:ext cx="180000" cy="1"/>
              </a:xfrm>
              <a:prstGeom prst="line">
                <a:avLst/>
              </a:prstGeom>
              <a:ln w="381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108" name="Groupe 107"/>
          <p:cNvGrpSpPr/>
          <p:nvPr/>
        </p:nvGrpSpPr>
        <p:grpSpPr>
          <a:xfrm rot="10800000" flipH="1" flipV="1">
            <a:off x="3165414" y="3899950"/>
            <a:ext cx="180000" cy="180000"/>
            <a:chOff x="288925" y="1193727"/>
            <a:chExt cx="180000" cy="180000"/>
          </a:xfrm>
        </p:grpSpPr>
        <p:cxnSp>
          <p:nvCxnSpPr>
            <p:cNvPr id="109" name="Connecteur droit 108"/>
            <p:cNvCxnSpPr/>
            <p:nvPr/>
          </p:nvCxnSpPr>
          <p:spPr>
            <a:xfrm>
              <a:off x="304800" y="1193727"/>
              <a:ext cx="0" cy="180000"/>
            </a:xfrm>
            <a:prstGeom prst="line">
              <a:avLst/>
            </a:prstGeom>
            <a:ln w="381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10" name="Connecteur droit 109"/>
            <p:cNvCxnSpPr/>
            <p:nvPr/>
          </p:nvCxnSpPr>
          <p:spPr>
            <a:xfrm flipV="1">
              <a:off x="288925" y="1196718"/>
              <a:ext cx="180000" cy="1"/>
            </a:xfrm>
            <a:prstGeom prst="line">
              <a:avLst/>
            </a:prstGeom>
            <a:ln w="381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12" name="Groupe 111"/>
          <p:cNvGrpSpPr/>
          <p:nvPr/>
        </p:nvGrpSpPr>
        <p:grpSpPr>
          <a:xfrm rot="10800000" flipH="1" flipV="1">
            <a:off x="4110794" y="4309672"/>
            <a:ext cx="180000" cy="180000"/>
            <a:chOff x="288925" y="1193727"/>
            <a:chExt cx="180000" cy="180000"/>
          </a:xfrm>
        </p:grpSpPr>
        <p:cxnSp>
          <p:nvCxnSpPr>
            <p:cNvPr id="113" name="Connecteur droit 112"/>
            <p:cNvCxnSpPr/>
            <p:nvPr/>
          </p:nvCxnSpPr>
          <p:spPr>
            <a:xfrm>
              <a:off x="304800" y="1193727"/>
              <a:ext cx="0" cy="180000"/>
            </a:xfrm>
            <a:prstGeom prst="line">
              <a:avLst/>
            </a:prstGeom>
            <a:ln w="381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14" name="Connecteur droit 113"/>
            <p:cNvCxnSpPr/>
            <p:nvPr/>
          </p:nvCxnSpPr>
          <p:spPr>
            <a:xfrm flipV="1">
              <a:off x="288925" y="1196718"/>
              <a:ext cx="180000" cy="1"/>
            </a:xfrm>
            <a:prstGeom prst="line">
              <a:avLst/>
            </a:prstGeom>
            <a:ln w="381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930616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ctr"/>
            <a:fld id="{35C68B97-19C1-45BC-91CF-C675CA3EF452}" type="datetime4">
              <a:rPr lang="en-GB" smtClean="0"/>
              <a:t>06 March 2019</a:t>
            </a:fld>
            <a:endParaRPr lang="en-GB" dirty="0"/>
          </a:p>
        </p:txBody>
      </p:sp>
      <p:sp>
        <p:nvSpPr>
          <p:cNvPr id="5" name="Espace réservé du pied de page 4"/>
          <p:cNvSpPr>
            <a:spLocks noGrp="1"/>
          </p:cNvSpPr>
          <p:nvPr>
            <p:ph type="ftr" sz="quarter" idx="11"/>
          </p:nvPr>
        </p:nvSpPr>
        <p:spPr/>
        <p:txBody>
          <a:bodyPr/>
          <a:lstStyle/>
          <a:p>
            <a:r>
              <a:rPr lang="en-GB" sz="800" noProof="1" smtClean="0">
                <a:solidFill>
                  <a:schemeClr val="bg1"/>
                </a:solidFill>
              </a:rPr>
              <a:t>Sample slide library</a:t>
            </a:r>
            <a:endParaRPr lang="en-GB" sz="800" noProof="1">
              <a:solidFill>
                <a:schemeClr val="bg1"/>
              </a:solidFill>
            </a:endParaRPr>
          </a:p>
        </p:txBody>
      </p:sp>
      <p:sp>
        <p:nvSpPr>
          <p:cNvPr id="6" name="Titel 1"/>
          <p:cNvSpPr txBox="1">
            <a:spLocks/>
          </p:cNvSpPr>
          <p:nvPr/>
        </p:nvSpPr>
        <p:spPr>
          <a:xfrm>
            <a:off x="97697" y="126867"/>
            <a:ext cx="8898591" cy="828675"/>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2800" kern="1200">
                <a:solidFill>
                  <a:schemeClr val="tx2"/>
                </a:solidFill>
                <a:latin typeface="+mj-lt"/>
                <a:ea typeface="+mj-ea"/>
                <a:cs typeface="+mj-cs"/>
              </a:defRPr>
            </a:lvl1pPr>
          </a:lstStyle>
          <a:p>
            <a:pPr algn="ctr"/>
            <a:r>
              <a:rPr lang="fr-FR" spc="300" dirty="0" smtClean="0"/>
              <a:t>S-</a:t>
            </a:r>
            <a:r>
              <a:rPr lang="fr-FR" spc="300" dirty="0" err="1" smtClean="0"/>
              <a:t>Press</a:t>
            </a:r>
            <a:r>
              <a:rPr lang="fr-FR" spc="300" dirty="0" smtClean="0"/>
              <a:t> Plus</a:t>
            </a:r>
            <a:r>
              <a:rPr lang="fr-FR" sz="1800" spc="300" dirty="0" smtClean="0"/>
              <a:t>, </a:t>
            </a:r>
            <a:br>
              <a:rPr lang="fr-FR" sz="1800" spc="300" dirty="0" smtClean="0"/>
            </a:br>
            <a:r>
              <a:rPr lang="fr-FR" sz="1800" spc="300" dirty="0" smtClean="0"/>
              <a:t>LE RACCORD SANS COMPROMIS</a:t>
            </a:r>
            <a:endParaRPr lang="fr-FR" sz="1800" spc="300" dirty="0"/>
          </a:p>
        </p:txBody>
      </p:sp>
      <p:sp>
        <p:nvSpPr>
          <p:cNvPr id="9" name="Rechteck 5"/>
          <p:cNvSpPr/>
          <p:nvPr/>
        </p:nvSpPr>
        <p:spPr>
          <a:xfrm>
            <a:off x="3096682" y="1361708"/>
            <a:ext cx="2862000" cy="936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0" rIns="144000" rtlCol="0" anchor="ctr"/>
          <a:lstStyle/>
          <a:p>
            <a:pPr marL="179388" lvl="1">
              <a:buClr>
                <a:srgbClr val="FFFFFF"/>
              </a:buClr>
            </a:pPr>
            <a:r>
              <a:rPr lang="fr-FR" sz="1400" b="1" dirty="0" smtClean="0">
                <a:solidFill>
                  <a:schemeClr val="tx1">
                    <a:lumMod val="65000"/>
                    <a:lumOff val="35000"/>
                  </a:schemeClr>
                </a:solidFill>
                <a:latin typeface="Arial" panose="020B0604020202020204" pitchFamily="34" charset="0"/>
                <a:cs typeface="Arial" panose="020B0604020202020204" pitchFamily="34" charset="0"/>
              </a:rPr>
              <a:t>Résistant</a:t>
            </a:r>
          </a:p>
          <a:p>
            <a:pPr marL="465138" lvl="1" indent="-285750">
              <a:buClr>
                <a:srgbClr val="0062C8"/>
              </a:buClr>
              <a:buFont typeface="Arial" panose="020B0604020202020204" pitchFamily="34" charset="0"/>
              <a:buChar char="•"/>
            </a:pPr>
            <a:r>
              <a:rPr lang="fr-FR" sz="1200" dirty="0" smtClean="0">
                <a:solidFill>
                  <a:schemeClr val="tx1"/>
                </a:solidFill>
                <a:latin typeface="Arial" panose="020B0604020202020204" pitchFamily="34" charset="0"/>
                <a:cs typeface="Arial" panose="020B0604020202020204" pitchFamily="34" charset="0"/>
              </a:rPr>
              <a:t>Des matériaux choisis pour résister aux conditions les plus rudes</a:t>
            </a:r>
            <a:endParaRPr lang="fr-FR" sz="1100" dirty="0" smtClean="0">
              <a:solidFill>
                <a:schemeClr val="tx1"/>
              </a:solidFill>
              <a:latin typeface="Arial" panose="020B0604020202020204" pitchFamily="34" charset="0"/>
              <a:cs typeface="Arial" panose="020B0604020202020204" pitchFamily="34" charset="0"/>
            </a:endParaRPr>
          </a:p>
        </p:txBody>
      </p:sp>
      <p:pic>
        <p:nvPicPr>
          <p:cNvPr id="16" name="Espace réservé pour une image  9"/>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01898" y="798564"/>
            <a:ext cx="2698750" cy="3790787"/>
          </a:xfrm>
          <a:prstGeom prst="rect">
            <a:avLst/>
          </a:prstGeom>
        </p:spPr>
      </p:pic>
      <p:sp>
        <p:nvSpPr>
          <p:cNvPr id="17" name="ZoneTexte 16"/>
          <p:cNvSpPr txBox="1"/>
          <p:nvPr/>
        </p:nvSpPr>
        <p:spPr>
          <a:xfrm>
            <a:off x="3204850" y="862704"/>
            <a:ext cx="5786976" cy="485415"/>
          </a:xfrm>
          <a:prstGeom prst="rect">
            <a:avLst/>
          </a:prstGeom>
          <a:noFill/>
        </p:spPr>
        <p:txBody>
          <a:bodyPr wrap="square" lIns="27000" tIns="27000" rIns="27000" bIns="27000" rtlCol="0">
            <a:spAutoFit/>
          </a:bodyPr>
          <a:lstStyle/>
          <a:p>
            <a:pPr algn="ctr" defTabSz="685800"/>
            <a:r>
              <a:rPr lang="fr-FR" sz="1400" dirty="0" smtClean="0">
                <a:solidFill>
                  <a:schemeClr val="tx1">
                    <a:lumMod val="65000"/>
                    <a:lumOff val="35000"/>
                  </a:schemeClr>
                </a:solidFill>
              </a:rPr>
              <a:t>Faire évoluer notre gamme  pour mieux répondre au cœur du marché </a:t>
            </a:r>
            <a:r>
              <a:rPr lang="fr-FR" sz="1400" dirty="0">
                <a:solidFill>
                  <a:schemeClr val="tx1">
                    <a:lumMod val="65000"/>
                    <a:lumOff val="35000"/>
                  </a:schemeClr>
                </a:solidFill>
              </a:rPr>
              <a:t>: </a:t>
            </a:r>
            <a:r>
              <a:rPr lang="fr-FR" sz="1400" dirty="0" smtClean="0">
                <a:solidFill>
                  <a:schemeClr val="tx1">
                    <a:lumMod val="65000"/>
                    <a:lumOff val="35000"/>
                  </a:schemeClr>
                </a:solidFill>
              </a:rPr>
              <a:t>les </a:t>
            </a:r>
            <a:r>
              <a:rPr lang="fr-FR" sz="1400" dirty="0">
                <a:solidFill>
                  <a:schemeClr val="tx1">
                    <a:lumMod val="65000"/>
                    <a:lumOff val="35000"/>
                  </a:schemeClr>
                </a:solidFill>
              </a:rPr>
              <a:t>raccords </a:t>
            </a:r>
            <a:r>
              <a:rPr lang="fr-FR" sz="1400" dirty="0" smtClean="0">
                <a:solidFill>
                  <a:schemeClr val="tx1">
                    <a:lumMod val="65000"/>
                    <a:lumOff val="35000"/>
                  </a:schemeClr>
                </a:solidFill>
              </a:rPr>
              <a:t>16-32</a:t>
            </a:r>
            <a:endParaRPr lang="fr-FR" sz="1400" dirty="0">
              <a:solidFill>
                <a:schemeClr val="tx1">
                  <a:lumMod val="65000"/>
                  <a:lumOff val="35000"/>
                </a:schemeClr>
              </a:solidFill>
            </a:endParaRPr>
          </a:p>
        </p:txBody>
      </p:sp>
      <p:sp>
        <p:nvSpPr>
          <p:cNvPr id="18" name="Rechteck 5"/>
          <p:cNvSpPr/>
          <p:nvPr/>
        </p:nvSpPr>
        <p:spPr>
          <a:xfrm>
            <a:off x="6130878" y="1368446"/>
            <a:ext cx="2861999" cy="936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0" rIns="144000" rtlCol="0" anchor="ctr"/>
          <a:lstStyle/>
          <a:p>
            <a:pPr marL="179388" lvl="1">
              <a:buClr>
                <a:srgbClr val="FFFFFF"/>
              </a:buClr>
            </a:pPr>
            <a:r>
              <a:rPr lang="fr-FR" sz="1400" b="1" dirty="0" smtClean="0">
                <a:solidFill>
                  <a:schemeClr val="tx1">
                    <a:lumMod val="65000"/>
                    <a:lumOff val="35000"/>
                  </a:schemeClr>
                </a:solidFill>
                <a:latin typeface="Arial" panose="020B0604020202020204" pitchFamily="34" charset="0"/>
                <a:cs typeface="Arial" panose="020B0604020202020204" pitchFamily="34" charset="0"/>
              </a:rPr>
              <a:t>Fiable</a:t>
            </a:r>
          </a:p>
          <a:p>
            <a:pPr marL="465138" lvl="1" indent="-285750">
              <a:buClr>
                <a:srgbClr val="0062C8"/>
              </a:buClr>
              <a:buFont typeface="Arial" panose="020B0604020202020204" pitchFamily="34" charset="0"/>
              <a:buChar char="•"/>
            </a:pPr>
            <a:r>
              <a:rPr lang="fr-FR" sz="1200" dirty="0" smtClean="0">
                <a:solidFill>
                  <a:schemeClr val="tx1"/>
                </a:solidFill>
                <a:latin typeface="Arial" panose="020B0604020202020204" pitchFamily="34" charset="0"/>
                <a:cs typeface="Arial" panose="020B0604020202020204" pitchFamily="34" charset="0"/>
              </a:rPr>
              <a:t>Des indicateurs et un design pour garantir un sertissage parfait</a:t>
            </a:r>
            <a:endParaRPr lang="fr-FR" sz="1100" dirty="0" smtClean="0">
              <a:solidFill>
                <a:schemeClr val="tx1"/>
              </a:solidFill>
              <a:latin typeface="Arial" panose="020B0604020202020204" pitchFamily="34" charset="0"/>
              <a:cs typeface="Arial" panose="020B0604020202020204" pitchFamily="34" charset="0"/>
            </a:endParaRPr>
          </a:p>
        </p:txBody>
      </p:sp>
      <p:sp>
        <p:nvSpPr>
          <p:cNvPr id="19" name="Rechteck 5"/>
          <p:cNvSpPr/>
          <p:nvPr/>
        </p:nvSpPr>
        <p:spPr>
          <a:xfrm>
            <a:off x="3097734" y="3703421"/>
            <a:ext cx="2860948" cy="94163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0" rIns="144000" rtlCol="0" anchor="ctr"/>
          <a:lstStyle/>
          <a:p>
            <a:pPr marL="179388" lvl="1">
              <a:buClr>
                <a:srgbClr val="FFFFFF"/>
              </a:buClr>
            </a:pPr>
            <a:r>
              <a:rPr lang="fr-FR" sz="1400" b="1" dirty="0" smtClean="0">
                <a:solidFill>
                  <a:schemeClr val="tx1">
                    <a:lumMod val="65000"/>
                    <a:lumOff val="35000"/>
                  </a:schemeClr>
                </a:solidFill>
                <a:latin typeface="Arial" panose="020B0604020202020204" pitchFamily="34" charset="0"/>
                <a:cs typeface="Arial" panose="020B0604020202020204" pitchFamily="34" charset="0"/>
              </a:rPr>
              <a:t>Efficace</a:t>
            </a:r>
          </a:p>
          <a:p>
            <a:pPr marL="465138" lvl="1" indent="-285750">
              <a:buClr>
                <a:srgbClr val="0062C8"/>
              </a:buClr>
              <a:buFont typeface="Arial" panose="020B0604020202020204" pitchFamily="34" charset="0"/>
              <a:buChar char="•"/>
            </a:pPr>
            <a:r>
              <a:rPr lang="fr-FR" sz="1200" dirty="0" smtClean="0">
                <a:solidFill>
                  <a:schemeClr val="tx1"/>
                </a:solidFill>
                <a:latin typeface="Arial" panose="020B0604020202020204" pitchFamily="34" charset="0"/>
                <a:cs typeface="Arial" panose="020B0604020202020204" pitchFamily="34" charset="0"/>
              </a:rPr>
              <a:t>Installations simplifiées et plus efficientes jusqu’à 60% de pertes de charge en moins</a:t>
            </a:r>
            <a:endParaRPr lang="fr-FR" sz="1100" dirty="0" smtClean="0">
              <a:solidFill>
                <a:schemeClr val="tx1"/>
              </a:solidFill>
              <a:latin typeface="Arial" panose="020B0604020202020204" pitchFamily="34" charset="0"/>
              <a:cs typeface="Arial" panose="020B0604020202020204" pitchFamily="34" charset="0"/>
            </a:endParaRPr>
          </a:p>
        </p:txBody>
      </p:sp>
      <p:sp>
        <p:nvSpPr>
          <p:cNvPr id="20" name="Rechteck 5"/>
          <p:cNvSpPr/>
          <p:nvPr/>
        </p:nvSpPr>
        <p:spPr>
          <a:xfrm>
            <a:off x="6130878" y="3694207"/>
            <a:ext cx="2860948" cy="93747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0" rIns="144000" rtlCol="0" anchor="ctr"/>
          <a:lstStyle/>
          <a:p>
            <a:pPr marL="179388" lvl="1">
              <a:buClr>
                <a:srgbClr val="FFFFFF"/>
              </a:buClr>
            </a:pPr>
            <a:r>
              <a:rPr lang="fr-FR" sz="1400" b="1" dirty="0" smtClean="0">
                <a:solidFill>
                  <a:schemeClr val="tx1">
                    <a:lumMod val="65000"/>
                    <a:lumOff val="35000"/>
                  </a:schemeClr>
                </a:solidFill>
                <a:latin typeface="Arial" panose="020B0604020202020204" pitchFamily="34" charset="0"/>
                <a:cs typeface="Arial" panose="020B0604020202020204" pitchFamily="34" charset="0"/>
              </a:rPr>
              <a:t>Smart</a:t>
            </a:r>
          </a:p>
          <a:p>
            <a:pPr marL="465138" lvl="1" indent="-285750">
              <a:buClr>
                <a:srgbClr val="0062C8"/>
              </a:buClr>
              <a:buFont typeface="Arial" panose="020B0604020202020204" pitchFamily="34" charset="0"/>
              <a:buChar char="•"/>
            </a:pPr>
            <a:r>
              <a:rPr lang="fr-FR" sz="1200" dirty="0" smtClean="0">
                <a:solidFill>
                  <a:schemeClr val="tx1"/>
                </a:solidFill>
                <a:latin typeface="Arial" panose="020B0604020202020204" pitchFamily="34" charset="0"/>
                <a:cs typeface="Arial" panose="020B0604020202020204" pitchFamily="34" charset="0"/>
              </a:rPr>
              <a:t>Un concept intelligent  en réponse au besoin de chaque utilisateur</a:t>
            </a:r>
          </a:p>
        </p:txBody>
      </p:sp>
      <p:pic>
        <p:nvPicPr>
          <p:cNvPr id="2" name="Image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338656" y="2456619"/>
            <a:ext cx="3456384" cy="1114382"/>
          </a:xfrm>
          <a:prstGeom prst="rect">
            <a:avLst/>
          </a:prstGeom>
        </p:spPr>
      </p:pic>
    </p:spTree>
    <p:extLst>
      <p:ext uri="{BB962C8B-B14F-4D97-AF65-F5344CB8AC3E}">
        <p14:creationId xmlns:p14="http://schemas.microsoft.com/office/powerpoint/2010/main" val="6830512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piè di pagina 5"/>
          <p:cNvSpPr>
            <a:spLocks noGrp="1"/>
          </p:cNvSpPr>
          <p:nvPr>
            <p:ph type="ftr" sz="quarter" idx="11"/>
          </p:nvPr>
        </p:nvSpPr>
        <p:spPr>
          <a:xfrm>
            <a:off x="2578823" y="4702969"/>
            <a:ext cx="3791656" cy="151210"/>
          </a:xfrm>
        </p:spPr>
        <p:txBody>
          <a:bodyPr/>
          <a:lstStyle/>
          <a:p>
            <a:r>
              <a:rPr lang="en-GB" sz="800" noProof="1" smtClean="0">
                <a:solidFill>
                  <a:schemeClr val="bg1"/>
                </a:solidFill>
              </a:rPr>
              <a:t>Partenariat Uponor</a:t>
            </a:r>
            <a:endParaRPr lang="en-GB" sz="800" noProof="1">
              <a:solidFill>
                <a:schemeClr val="bg1"/>
              </a:solidFill>
            </a:endParaRPr>
          </a:p>
        </p:txBody>
      </p:sp>
      <p:pic>
        <p:nvPicPr>
          <p:cNvPr id="8" name="Segnaposto immagine 7"/>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25400" y="0"/>
            <a:ext cx="9141218" cy="5183090"/>
          </a:xfrm>
        </p:spPr>
      </p:pic>
      <p:sp>
        <p:nvSpPr>
          <p:cNvPr id="10" name="CasellaDiTesto 9"/>
          <p:cNvSpPr txBox="1"/>
          <p:nvPr/>
        </p:nvSpPr>
        <p:spPr>
          <a:xfrm>
            <a:off x="457200" y="1932352"/>
            <a:ext cx="3138842" cy="1060666"/>
          </a:xfrm>
          <a:prstGeom prst="rect">
            <a:avLst/>
          </a:prstGeom>
          <a:noFill/>
        </p:spPr>
        <p:txBody>
          <a:bodyPr wrap="square" lIns="36000" tIns="36000" rIns="36000" bIns="36000" rtlCol="0">
            <a:spAutoFit/>
          </a:bodyPr>
          <a:lstStyle/>
          <a:p>
            <a:r>
              <a:rPr lang="en-US" sz="1600" dirty="0" smtClean="0">
                <a:solidFill>
                  <a:schemeClr val="bg1"/>
                </a:solidFill>
              </a:rPr>
              <a:t>RESISTANT AUX CONTRAINTES MÉCANIQUES :</a:t>
            </a:r>
          </a:p>
          <a:p>
            <a:pPr marL="446088" indent="-265113">
              <a:lnSpc>
                <a:spcPct val="130000"/>
              </a:lnSpc>
              <a:buFont typeface="Arial" panose="020B0604020202020204" pitchFamily="34" charset="0"/>
              <a:buChar char="•"/>
              <a:tabLst>
                <a:tab pos="446088" algn="l"/>
              </a:tabLst>
            </a:pPr>
            <a:r>
              <a:rPr lang="en-US" sz="1400" dirty="0" err="1" smtClean="0">
                <a:solidFill>
                  <a:schemeClr val="bg1"/>
                </a:solidFill>
              </a:rPr>
              <a:t>Laiton</a:t>
            </a:r>
            <a:r>
              <a:rPr lang="en-US" sz="1400" dirty="0" smtClean="0">
                <a:solidFill>
                  <a:schemeClr val="bg1"/>
                </a:solidFill>
              </a:rPr>
              <a:t> DR </a:t>
            </a:r>
          </a:p>
          <a:p>
            <a:pPr marL="446088" indent="-265113">
              <a:buFont typeface="Arial" panose="020B0604020202020204" pitchFamily="34" charset="0"/>
              <a:buChar char="•"/>
              <a:tabLst>
                <a:tab pos="446088" algn="l"/>
              </a:tabLst>
            </a:pPr>
            <a:r>
              <a:rPr lang="en-US" sz="1400" dirty="0" err="1" smtClean="0">
                <a:solidFill>
                  <a:schemeClr val="bg1"/>
                </a:solidFill>
              </a:rPr>
              <a:t>Douille</a:t>
            </a:r>
            <a:r>
              <a:rPr lang="en-US" sz="1400" dirty="0" smtClean="0">
                <a:solidFill>
                  <a:schemeClr val="bg1"/>
                </a:solidFill>
              </a:rPr>
              <a:t> </a:t>
            </a:r>
            <a:r>
              <a:rPr lang="en-US" sz="1400" dirty="0" err="1" smtClean="0">
                <a:solidFill>
                  <a:schemeClr val="bg1"/>
                </a:solidFill>
              </a:rPr>
              <a:t>inox</a:t>
            </a:r>
            <a:endParaRPr lang="en-US" sz="1400" dirty="0" smtClean="0">
              <a:solidFill>
                <a:schemeClr val="bg1"/>
              </a:solidFill>
            </a:endParaRPr>
          </a:p>
        </p:txBody>
      </p:sp>
      <p:sp>
        <p:nvSpPr>
          <p:cNvPr id="11" name="CasellaDiTesto 10"/>
          <p:cNvSpPr txBox="1"/>
          <p:nvPr/>
        </p:nvSpPr>
        <p:spPr>
          <a:xfrm>
            <a:off x="6172200" y="2551035"/>
            <a:ext cx="2438400" cy="1057588"/>
          </a:xfrm>
          <a:prstGeom prst="rect">
            <a:avLst/>
          </a:prstGeom>
          <a:noFill/>
        </p:spPr>
        <p:txBody>
          <a:bodyPr wrap="square" lIns="36000" tIns="36000" rIns="36000" bIns="36000" rtlCol="0">
            <a:spAutoFit/>
          </a:bodyPr>
          <a:lstStyle/>
          <a:p>
            <a:r>
              <a:rPr lang="en-US" sz="1600" dirty="0" smtClean="0">
                <a:solidFill>
                  <a:schemeClr val="bg1"/>
                </a:solidFill>
              </a:rPr>
              <a:t>COMPATIBLE AVEC N’IMPORTE QUELLE QUALITÉ D’EAU POTABLE</a:t>
            </a:r>
          </a:p>
        </p:txBody>
      </p:sp>
      <p:sp>
        <p:nvSpPr>
          <p:cNvPr id="7" name="Title 3"/>
          <p:cNvSpPr txBox="1">
            <a:spLocks/>
          </p:cNvSpPr>
          <p:nvPr/>
        </p:nvSpPr>
        <p:spPr>
          <a:xfrm>
            <a:off x="381000" y="370183"/>
            <a:ext cx="5181600" cy="1219200"/>
          </a:xfrm>
          <a:prstGeom prst="rect">
            <a:avLst/>
          </a:prstGeom>
        </p:spPr>
        <p:txBody>
          <a:bodyPr/>
          <a:lstStyle>
            <a:lvl1pPr algn="l" defTabSz="685800" rtl="0" eaLnBrk="1" latinLnBrk="0" hangingPunct="1">
              <a:lnSpc>
                <a:spcPct val="90000"/>
              </a:lnSpc>
              <a:spcBef>
                <a:spcPct val="0"/>
              </a:spcBef>
              <a:buNone/>
              <a:defRPr sz="2800" kern="1200">
                <a:solidFill>
                  <a:schemeClr val="tx2"/>
                </a:solidFill>
                <a:latin typeface="+mj-lt"/>
                <a:ea typeface="+mj-ea"/>
                <a:cs typeface="+mj-cs"/>
              </a:defRPr>
            </a:lvl1pPr>
          </a:lstStyle>
          <a:p>
            <a:r>
              <a:rPr lang="en-US" sz="4400" b="1" dirty="0" smtClean="0">
                <a:solidFill>
                  <a:schemeClr val="bg1"/>
                </a:solidFill>
              </a:rPr>
              <a:t>RESISTANT</a:t>
            </a:r>
          </a:p>
          <a:p>
            <a:r>
              <a:rPr lang="en-US" sz="1600" b="1" dirty="0" smtClean="0">
                <a:solidFill>
                  <a:schemeClr val="bg1"/>
                </a:solidFill>
              </a:rPr>
              <a:t>Aux conditions les plus </a:t>
            </a:r>
            <a:r>
              <a:rPr lang="en-US" sz="1600" b="1" dirty="0" err="1" smtClean="0">
                <a:solidFill>
                  <a:schemeClr val="bg1"/>
                </a:solidFill>
              </a:rPr>
              <a:t>rudes</a:t>
            </a:r>
            <a:endParaRPr lang="en-US" sz="1600" dirty="0">
              <a:solidFill>
                <a:schemeClr val="bg1"/>
              </a:solidFill>
            </a:endParaRPr>
          </a:p>
        </p:txBody>
      </p:sp>
      <p:sp>
        <p:nvSpPr>
          <p:cNvPr id="9" name="Bouton d'action : Informations 8">
            <a:hlinkClick r:id="" action="ppaction://noaction" highlightClick="1"/>
          </p:cNvPr>
          <p:cNvSpPr/>
          <p:nvPr/>
        </p:nvSpPr>
        <p:spPr>
          <a:xfrm>
            <a:off x="2306413" y="4702969"/>
            <a:ext cx="252000" cy="180000"/>
          </a:xfrm>
          <a:prstGeom prst="actionButtonInformati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smtClean="0"/>
          </a:p>
        </p:txBody>
      </p:sp>
    </p:spTree>
    <p:extLst>
      <p:ext uri="{BB962C8B-B14F-4D97-AF65-F5344CB8AC3E}">
        <p14:creationId xmlns:p14="http://schemas.microsoft.com/office/powerpoint/2010/main" val="77807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a:xfrm>
            <a:off x="2578823" y="4702969"/>
            <a:ext cx="3791656" cy="151210"/>
          </a:xfrm>
        </p:spPr>
        <p:txBody>
          <a:bodyPr/>
          <a:lstStyle/>
          <a:p>
            <a:r>
              <a:rPr lang="en-GB" sz="800" noProof="1" smtClean="0">
                <a:solidFill>
                  <a:schemeClr val="bg1"/>
                </a:solidFill>
              </a:rPr>
              <a:t>Partenariat Uponor</a:t>
            </a:r>
            <a:endParaRPr lang="en-GB" sz="800" noProof="1">
              <a:solidFill>
                <a:schemeClr val="bg1"/>
              </a:solidFill>
            </a:endParaRPr>
          </a:p>
        </p:txBody>
      </p:sp>
      <p:pic>
        <p:nvPicPr>
          <p:cNvPr id="6" name="Immagin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Title 3"/>
          <p:cNvSpPr txBox="1">
            <a:spLocks/>
          </p:cNvSpPr>
          <p:nvPr/>
        </p:nvSpPr>
        <p:spPr>
          <a:xfrm>
            <a:off x="533400" y="361950"/>
            <a:ext cx="5181600" cy="1219200"/>
          </a:xfrm>
          <a:prstGeom prst="rect">
            <a:avLst/>
          </a:prstGeom>
        </p:spPr>
        <p:txBody>
          <a:bodyPr/>
          <a:lstStyle>
            <a:lvl1pPr algn="l" defTabSz="685800" rtl="0" eaLnBrk="1" latinLnBrk="0" hangingPunct="1">
              <a:lnSpc>
                <a:spcPct val="90000"/>
              </a:lnSpc>
              <a:spcBef>
                <a:spcPct val="0"/>
              </a:spcBef>
              <a:buNone/>
              <a:defRPr sz="2800" kern="1200">
                <a:solidFill>
                  <a:schemeClr val="tx2"/>
                </a:solidFill>
                <a:latin typeface="+mj-lt"/>
                <a:ea typeface="+mj-ea"/>
                <a:cs typeface="+mj-cs"/>
              </a:defRPr>
            </a:lvl1pPr>
          </a:lstStyle>
          <a:p>
            <a:r>
              <a:rPr lang="en-US" sz="4400" b="1" dirty="0" smtClean="0">
                <a:solidFill>
                  <a:schemeClr val="bg1"/>
                </a:solidFill>
              </a:rPr>
              <a:t>FIABLE</a:t>
            </a:r>
          </a:p>
          <a:p>
            <a:r>
              <a:rPr lang="en-US" sz="1600" b="1" dirty="0">
                <a:solidFill>
                  <a:schemeClr val="bg1"/>
                </a:solidFill>
              </a:rPr>
              <a:t>Un </a:t>
            </a:r>
            <a:r>
              <a:rPr lang="en-US" sz="1600" b="1" dirty="0" err="1">
                <a:solidFill>
                  <a:schemeClr val="bg1"/>
                </a:solidFill>
              </a:rPr>
              <a:t>résultat</a:t>
            </a:r>
            <a:r>
              <a:rPr lang="en-US" sz="1600" b="1" dirty="0">
                <a:solidFill>
                  <a:schemeClr val="bg1"/>
                </a:solidFill>
              </a:rPr>
              <a:t> de </a:t>
            </a:r>
            <a:r>
              <a:rPr lang="en-US" sz="1600" b="1" dirty="0" err="1">
                <a:solidFill>
                  <a:schemeClr val="bg1"/>
                </a:solidFill>
              </a:rPr>
              <a:t>sertissage</a:t>
            </a:r>
            <a:r>
              <a:rPr lang="en-US" sz="1600" b="1" dirty="0">
                <a:solidFill>
                  <a:schemeClr val="bg1"/>
                </a:solidFill>
              </a:rPr>
              <a:t> parfait</a:t>
            </a:r>
            <a:endParaRPr lang="en-US" sz="1600" dirty="0">
              <a:solidFill>
                <a:schemeClr val="bg1"/>
              </a:solidFill>
            </a:endParaRPr>
          </a:p>
          <a:p>
            <a:endParaRPr lang="en-US" sz="4400" dirty="0">
              <a:solidFill>
                <a:schemeClr val="bg1"/>
              </a:solidFill>
            </a:endParaRPr>
          </a:p>
        </p:txBody>
      </p:sp>
      <p:sp>
        <p:nvSpPr>
          <p:cNvPr id="10" name="CasellaDiTesto 9"/>
          <p:cNvSpPr txBox="1"/>
          <p:nvPr/>
        </p:nvSpPr>
        <p:spPr>
          <a:xfrm>
            <a:off x="104273" y="3297455"/>
            <a:ext cx="2991853" cy="318924"/>
          </a:xfrm>
          <a:prstGeom prst="rect">
            <a:avLst/>
          </a:prstGeom>
          <a:noFill/>
        </p:spPr>
        <p:txBody>
          <a:bodyPr wrap="square" lIns="36000" tIns="36000" rIns="36000" bIns="36000" rtlCol="0">
            <a:spAutoFit/>
          </a:bodyPr>
          <a:lstStyle/>
          <a:p>
            <a:r>
              <a:rPr lang="en-US" sz="1600" dirty="0" smtClean="0">
                <a:solidFill>
                  <a:schemeClr val="bg1"/>
                </a:solidFill>
              </a:rPr>
              <a:t>INDICATEUR DE SERTISSAGE</a:t>
            </a:r>
          </a:p>
        </p:txBody>
      </p:sp>
      <p:sp>
        <p:nvSpPr>
          <p:cNvPr id="11" name="CasellaDiTesto 10"/>
          <p:cNvSpPr txBox="1"/>
          <p:nvPr/>
        </p:nvSpPr>
        <p:spPr>
          <a:xfrm>
            <a:off x="6140524" y="529928"/>
            <a:ext cx="2648538" cy="565146"/>
          </a:xfrm>
          <a:prstGeom prst="rect">
            <a:avLst/>
          </a:prstGeom>
          <a:noFill/>
        </p:spPr>
        <p:txBody>
          <a:bodyPr wrap="square" lIns="36000" tIns="36000" rIns="36000" bIns="36000" rtlCol="0">
            <a:spAutoFit/>
          </a:bodyPr>
          <a:lstStyle/>
          <a:p>
            <a:r>
              <a:rPr lang="en-US" sz="1600" dirty="0" smtClean="0">
                <a:solidFill>
                  <a:schemeClr val="bg1"/>
                </a:solidFill>
              </a:rPr>
              <a:t>EMPLACEMENT PRÉCIS DE LA MACHOIRE</a:t>
            </a:r>
          </a:p>
        </p:txBody>
      </p:sp>
      <p:sp>
        <p:nvSpPr>
          <p:cNvPr id="12" name="CasellaDiTesto 11"/>
          <p:cNvSpPr txBox="1"/>
          <p:nvPr/>
        </p:nvSpPr>
        <p:spPr>
          <a:xfrm>
            <a:off x="6758756" y="3569691"/>
            <a:ext cx="2235200" cy="811367"/>
          </a:xfrm>
          <a:prstGeom prst="rect">
            <a:avLst/>
          </a:prstGeom>
          <a:noFill/>
        </p:spPr>
        <p:txBody>
          <a:bodyPr wrap="square" lIns="36000" tIns="36000" rIns="36000" bIns="36000" rtlCol="0">
            <a:spAutoFit/>
          </a:bodyPr>
          <a:lstStyle/>
          <a:p>
            <a:r>
              <a:rPr lang="en-US" sz="1600" dirty="0" smtClean="0">
                <a:solidFill>
                  <a:schemeClr val="bg1"/>
                </a:solidFill>
              </a:rPr>
              <a:t>DIAMETRE FACILEMENT RECONNAISSABLE</a:t>
            </a:r>
          </a:p>
        </p:txBody>
      </p:sp>
      <p:sp>
        <p:nvSpPr>
          <p:cNvPr id="13" name="CasellaDiTesto 10"/>
          <p:cNvSpPr txBox="1"/>
          <p:nvPr/>
        </p:nvSpPr>
        <p:spPr>
          <a:xfrm>
            <a:off x="104273" y="3656451"/>
            <a:ext cx="2648538" cy="318924"/>
          </a:xfrm>
          <a:prstGeom prst="rect">
            <a:avLst/>
          </a:prstGeom>
          <a:noFill/>
        </p:spPr>
        <p:txBody>
          <a:bodyPr wrap="square" lIns="36000" tIns="36000" rIns="36000" bIns="36000" rtlCol="0">
            <a:spAutoFit/>
          </a:bodyPr>
          <a:lstStyle/>
          <a:p>
            <a:r>
              <a:rPr lang="en-US" sz="1600" dirty="0" smtClean="0">
                <a:solidFill>
                  <a:schemeClr val="bg1"/>
                </a:solidFill>
              </a:rPr>
              <a:t>TEMOIN DE POSITION</a:t>
            </a:r>
          </a:p>
        </p:txBody>
      </p:sp>
      <p:sp>
        <p:nvSpPr>
          <p:cNvPr id="14" name="CasellaDiTesto 10"/>
          <p:cNvSpPr txBox="1"/>
          <p:nvPr/>
        </p:nvSpPr>
        <p:spPr>
          <a:xfrm>
            <a:off x="104273" y="4094724"/>
            <a:ext cx="3372853" cy="318924"/>
          </a:xfrm>
          <a:prstGeom prst="rect">
            <a:avLst/>
          </a:prstGeom>
          <a:noFill/>
        </p:spPr>
        <p:txBody>
          <a:bodyPr wrap="square" lIns="36000" tIns="36000" rIns="36000" bIns="36000" rtlCol="0">
            <a:spAutoFit/>
          </a:bodyPr>
          <a:lstStyle/>
          <a:p>
            <a:r>
              <a:rPr lang="en-US" sz="1600" dirty="0" smtClean="0">
                <a:solidFill>
                  <a:schemeClr val="bg1"/>
                </a:solidFill>
              </a:rPr>
              <a:t>NON SERTI, NON ETANCHE</a:t>
            </a:r>
          </a:p>
        </p:txBody>
      </p:sp>
      <p:sp>
        <p:nvSpPr>
          <p:cNvPr id="15" name="CasellaDiTesto 10"/>
          <p:cNvSpPr txBox="1"/>
          <p:nvPr/>
        </p:nvSpPr>
        <p:spPr>
          <a:xfrm>
            <a:off x="6140524" y="1421688"/>
            <a:ext cx="2648538" cy="318924"/>
          </a:xfrm>
          <a:prstGeom prst="rect">
            <a:avLst/>
          </a:prstGeom>
          <a:noFill/>
        </p:spPr>
        <p:txBody>
          <a:bodyPr wrap="square" lIns="36000" tIns="36000" rIns="36000" bIns="36000" rtlCol="0">
            <a:spAutoFit/>
          </a:bodyPr>
          <a:lstStyle/>
          <a:p>
            <a:r>
              <a:rPr lang="en-US" sz="1600" dirty="0" smtClean="0">
                <a:solidFill>
                  <a:schemeClr val="bg1"/>
                </a:solidFill>
              </a:rPr>
              <a:t>JOINTS AFFLEURANTS</a:t>
            </a:r>
          </a:p>
        </p:txBody>
      </p:sp>
    </p:spTree>
    <p:extLst>
      <p:ext uri="{BB962C8B-B14F-4D97-AF65-F5344CB8AC3E}">
        <p14:creationId xmlns:p14="http://schemas.microsoft.com/office/powerpoint/2010/main" val="19057138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piè di pagina 5"/>
          <p:cNvSpPr>
            <a:spLocks noGrp="1"/>
          </p:cNvSpPr>
          <p:nvPr>
            <p:ph type="ftr" sz="quarter" idx="11"/>
          </p:nvPr>
        </p:nvSpPr>
        <p:spPr>
          <a:xfrm>
            <a:off x="2578823" y="4702969"/>
            <a:ext cx="3791656" cy="151210"/>
          </a:xfrm>
        </p:spPr>
        <p:txBody>
          <a:bodyPr/>
          <a:lstStyle/>
          <a:p>
            <a:r>
              <a:rPr lang="en-GB" sz="800" noProof="1" smtClean="0">
                <a:solidFill>
                  <a:schemeClr val="bg1"/>
                </a:solidFill>
              </a:rPr>
              <a:t>Partenariat Uponor</a:t>
            </a:r>
            <a:endParaRPr lang="en-GB" sz="800" noProof="1">
              <a:solidFill>
                <a:schemeClr val="bg1"/>
              </a:solidFill>
            </a:endParaRPr>
          </a:p>
        </p:txBody>
      </p:sp>
      <p:pic>
        <p:nvPicPr>
          <p:cNvPr id="13" name="8A6F8AE5-5E4C-451A-9ACE-3DD932FC36A9" descr="image1.jpe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59" y="0"/>
            <a:ext cx="9166859" cy="5157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p:nvPr/>
        </p:nvSpPr>
        <p:spPr>
          <a:xfrm>
            <a:off x="475662" y="3829167"/>
            <a:ext cx="2944210" cy="565146"/>
          </a:xfrm>
          <a:prstGeom prst="rect">
            <a:avLst/>
          </a:prstGeom>
          <a:noFill/>
        </p:spPr>
        <p:txBody>
          <a:bodyPr wrap="square" lIns="36000" tIns="36000" rIns="36000" bIns="36000" rtlCol="0">
            <a:spAutoFit/>
          </a:bodyPr>
          <a:lstStyle/>
          <a:p>
            <a:r>
              <a:rPr lang="en-US" sz="1600" dirty="0" smtClean="0">
                <a:solidFill>
                  <a:schemeClr val="bg1"/>
                </a:solidFill>
              </a:rPr>
              <a:t>JUSQU’A 60% DE PERTES DE CHARGE EN MOINS</a:t>
            </a:r>
          </a:p>
        </p:txBody>
      </p:sp>
      <p:sp>
        <p:nvSpPr>
          <p:cNvPr id="9" name="CasellaDiTesto 8"/>
          <p:cNvSpPr txBox="1"/>
          <p:nvPr/>
        </p:nvSpPr>
        <p:spPr>
          <a:xfrm>
            <a:off x="5812857" y="971550"/>
            <a:ext cx="3206013" cy="811367"/>
          </a:xfrm>
          <a:prstGeom prst="rect">
            <a:avLst/>
          </a:prstGeom>
          <a:noFill/>
        </p:spPr>
        <p:txBody>
          <a:bodyPr wrap="square" lIns="36000" tIns="36000" rIns="36000" bIns="36000" rtlCol="0">
            <a:spAutoFit/>
          </a:bodyPr>
          <a:lstStyle/>
          <a:p>
            <a:r>
              <a:rPr lang="en-US" sz="1600" dirty="0" smtClean="0">
                <a:solidFill>
                  <a:schemeClr val="bg1"/>
                </a:solidFill>
              </a:rPr>
              <a:t>INSTALLATION RAPIDE EN 3 TEMPS : </a:t>
            </a:r>
          </a:p>
          <a:p>
            <a:r>
              <a:rPr lang="en-US" sz="1600" dirty="0" smtClean="0">
                <a:solidFill>
                  <a:schemeClr val="bg1"/>
                </a:solidFill>
              </a:rPr>
              <a:t>COUPER – INSERER - SERTIR</a:t>
            </a:r>
          </a:p>
        </p:txBody>
      </p:sp>
      <p:sp>
        <p:nvSpPr>
          <p:cNvPr id="10" name="CasellaDiTesto 9"/>
          <p:cNvSpPr txBox="1"/>
          <p:nvPr/>
        </p:nvSpPr>
        <p:spPr>
          <a:xfrm>
            <a:off x="6468336" y="3020224"/>
            <a:ext cx="2550534" cy="503590"/>
          </a:xfrm>
          <a:prstGeom prst="rect">
            <a:avLst/>
          </a:prstGeom>
          <a:noFill/>
        </p:spPr>
        <p:txBody>
          <a:bodyPr wrap="square" lIns="36000" tIns="36000" rIns="36000" bIns="36000" rtlCol="0">
            <a:spAutoFit/>
          </a:bodyPr>
          <a:lstStyle/>
          <a:p>
            <a:r>
              <a:rPr lang="en-US" sz="1400" dirty="0" smtClean="0">
                <a:solidFill>
                  <a:schemeClr val="bg1"/>
                </a:solidFill>
              </a:rPr>
              <a:t>REPOSITIONNEMENT DES TUBES APRES SERTISSAGE</a:t>
            </a:r>
            <a:endParaRPr lang="en-US" sz="1400" dirty="0">
              <a:solidFill>
                <a:schemeClr val="bg1"/>
              </a:solidFill>
            </a:endParaRPr>
          </a:p>
        </p:txBody>
      </p:sp>
      <p:sp>
        <p:nvSpPr>
          <p:cNvPr id="12" name="Title 3"/>
          <p:cNvSpPr txBox="1">
            <a:spLocks/>
          </p:cNvSpPr>
          <p:nvPr/>
        </p:nvSpPr>
        <p:spPr>
          <a:xfrm>
            <a:off x="533400" y="361950"/>
            <a:ext cx="5181600" cy="1219200"/>
          </a:xfrm>
          <a:prstGeom prst="rect">
            <a:avLst/>
          </a:prstGeom>
        </p:spPr>
        <p:txBody>
          <a:bodyPr/>
          <a:lstStyle>
            <a:lvl1pPr algn="l" defTabSz="685800" rtl="0" eaLnBrk="1" latinLnBrk="0" hangingPunct="1">
              <a:lnSpc>
                <a:spcPct val="90000"/>
              </a:lnSpc>
              <a:spcBef>
                <a:spcPct val="0"/>
              </a:spcBef>
              <a:buNone/>
              <a:defRPr sz="2800" kern="1200">
                <a:solidFill>
                  <a:schemeClr val="tx2"/>
                </a:solidFill>
                <a:latin typeface="+mj-lt"/>
                <a:ea typeface="+mj-ea"/>
                <a:cs typeface="+mj-cs"/>
              </a:defRPr>
            </a:lvl1pPr>
          </a:lstStyle>
          <a:p>
            <a:r>
              <a:rPr lang="fr-FR" sz="4400" b="1" dirty="0" smtClean="0">
                <a:solidFill>
                  <a:schemeClr val="bg1"/>
                </a:solidFill>
              </a:rPr>
              <a:t>EFFICACE</a:t>
            </a:r>
          </a:p>
          <a:p>
            <a:r>
              <a:rPr lang="fr-FR" sz="1600" b="1" dirty="0" smtClean="0">
                <a:solidFill>
                  <a:schemeClr val="bg1"/>
                </a:solidFill>
              </a:rPr>
              <a:t>Installations simplifiées et plus efficientes</a:t>
            </a:r>
            <a:endParaRPr lang="fr-FR" sz="1600" dirty="0" smtClean="0">
              <a:solidFill>
                <a:schemeClr val="bg1"/>
              </a:solidFill>
            </a:endParaRPr>
          </a:p>
          <a:p>
            <a:endParaRPr lang="fr-FR" sz="4400" dirty="0">
              <a:solidFill>
                <a:schemeClr val="bg1"/>
              </a:solidFill>
            </a:endParaRPr>
          </a:p>
        </p:txBody>
      </p:sp>
    </p:spTree>
    <p:extLst>
      <p:ext uri="{BB962C8B-B14F-4D97-AF65-F5344CB8AC3E}">
        <p14:creationId xmlns:p14="http://schemas.microsoft.com/office/powerpoint/2010/main" val="2235290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piè di pagina 5"/>
          <p:cNvSpPr>
            <a:spLocks noGrp="1"/>
          </p:cNvSpPr>
          <p:nvPr>
            <p:ph type="ftr" sz="quarter" idx="11"/>
          </p:nvPr>
        </p:nvSpPr>
        <p:spPr>
          <a:xfrm>
            <a:off x="2578823" y="4702969"/>
            <a:ext cx="3791656" cy="151210"/>
          </a:xfrm>
        </p:spPr>
        <p:txBody>
          <a:bodyPr/>
          <a:lstStyle/>
          <a:p>
            <a:r>
              <a:rPr lang="en-GB" sz="800" noProof="1" smtClean="0">
                <a:solidFill>
                  <a:schemeClr val="bg1"/>
                </a:solidFill>
              </a:rPr>
              <a:t>Partenariat Uponor</a:t>
            </a:r>
            <a:endParaRPr lang="en-GB" sz="800" noProof="1">
              <a:solidFill>
                <a:schemeClr val="bg1"/>
              </a:solidFill>
            </a:endParaRPr>
          </a:p>
        </p:txBody>
      </p:sp>
      <p:pic>
        <p:nvPicPr>
          <p:cNvPr id="8" name="Immagin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0" y="0"/>
            <a:ext cx="9144000" cy="5143500"/>
          </a:xfrm>
          <a:prstGeom prst="rect">
            <a:avLst/>
          </a:prstGeom>
        </p:spPr>
      </p:pic>
      <p:sp>
        <p:nvSpPr>
          <p:cNvPr id="11" name="CasellaDiTesto 10"/>
          <p:cNvSpPr txBox="1"/>
          <p:nvPr/>
        </p:nvSpPr>
        <p:spPr>
          <a:xfrm>
            <a:off x="5682114" y="2709656"/>
            <a:ext cx="3469506" cy="965255"/>
          </a:xfrm>
          <a:prstGeom prst="rect">
            <a:avLst/>
          </a:prstGeom>
          <a:noFill/>
        </p:spPr>
        <p:txBody>
          <a:bodyPr wrap="square" lIns="36000" tIns="36000" rIns="36000" bIns="36000" rtlCol="0">
            <a:spAutoFit/>
          </a:bodyPr>
          <a:lstStyle/>
          <a:p>
            <a:r>
              <a:rPr lang="en-US" sz="1600" dirty="0" smtClean="0">
                <a:solidFill>
                  <a:schemeClr val="bg1"/>
                </a:solidFill>
              </a:rPr>
              <a:t>QR CODE :</a:t>
            </a:r>
          </a:p>
          <a:p>
            <a:pPr marL="542925" indent="-285750">
              <a:buFont typeface="Arial" panose="020B0604020202020204" pitchFamily="34" charset="0"/>
              <a:buChar char="•"/>
            </a:pPr>
            <a:r>
              <a:rPr lang="en-US" sz="1400" dirty="0" smtClean="0">
                <a:solidFill>
                  <a:schemeClr val="bg1"/>
                </a:solidFill>
              </a:rPr>
              <a:t>Guide </a:t>
            </a:r>
            <a:r>
              <a:rPr lang="en-US" sz="1400" dirty="0" err="1" smtClean="0">
                <a:solidFill>
                  <a:schemeClr val="bg1"/>
                </a:solidFill>
              </a:rPr>
              <a:t>d’installation</a:t>
            </a:r>
            <a:endParaRPr lang="en-US" sz="1400" dirty="0" smtClean="0">
              <a:solidFill>
                <a:schemeClr val="bg1"/>
              </a:solidFill>
            </a:endParaRPr>
          </a:p>
          <a:p>
            <a:pPr marL="542925" indent="-285750">
              <a:buFont typeface="Arial" panose="020B0604020202020204" pitchFamily="34" charset="0"/>
              <a:buChar char="•"/>
            </a:pPr>
            <a:r>
              <a:rPr lang="en-US" sz="1400" dirty="0" err="1" smtClean="0">
                <a:solidFill>
                  <a:schemeClr val="bg1"/>
                </a:solidFill>
              </a:rPr>
              <a:t>Données</a:t>
            </a:r>
            <a:r>
              <a:rPr lang="en-US" sz="1400" dirty="0" smtClean="0">
                <a:solidFill>
                  <a:schemeClr val="bg1"/>
                </a:solidFill>
              </a:rPr>
              <a:t> des </a:t>
            </a:r>
            <a:r>
              <a:rPr lang="en-US" sz="1400" dirty="0" err="1" smtClean="0">
                <a:solidFill>
                  <a:schemeClr val="bg1"/>
                </a:solidFill>
              </a:rPr>
              <a:t>projets</a:t>
            </a:r>
            <a:endParaRPr lang="en-US" sz="1400" dirty="0" smtClean="0">
              <a:solidFill>
                <a:schemeClr val="bg1"/>
              </a:solidFill>
            </a:endParaRPr>
          </a:p>
          <a:p>
            <a:pPr marL="542925" indent="-285750">
              <a:buFont typeface="Arial" panose="020B0604020202020204" pitchFamily="34" charset="0"/>
              <a:buChar char="•"/>
            </a:pPr>
            <a:r>
              <a:rPr lang="en-US" sz="1400" dirty="0" err="1" smtClean="0">
                <a:solidFill>
                  <a:schemeClr val="bg1"/>
                </a:solidFill>
              </a:rPr>
              <a:t>Accès</a:t>
            </a:r>
            <a:r>
              <a:rPr lang="en-US" sz="1400" dirty="0" smtClean="0">
                <a:solidFill>
                  <a:schemeClr val="bg1"/>
                </a:solidFill>
              </a:rPr>
              <a:t> à la </a:t>
            </a:r>
            <a:r>
              <a:rPr lang="en-US" sz="1400" dirty="0" err="1" smtClean="0">
                <a:solidFill>
                  <a:schemeClr val="bg1"/>
                </a:solidFill>
              </a:rPr>
              <a:t>gamme</a:t>
            </a:r>
            <a:r>
              <a:rPr lang="en-US" sz="1400" dirty="0" smtClean="0">
                <a:solidFill>
                  <a:schemeClr val="bg1"/>
                </a:solidFill>
              </a:rPr>
              <a:t> </a:t>
            </a:r>
            <a:r>
              <a:rPr lang="en-US" sz="1400" dirty="0" err="1" smtClean="0">
                <a:solidFill>
                  <a:schemeClr val="bg1"/>
                </a:solidFill>
              </a:rPr>
              <a:t>complète</a:t>
            </a:r>
            <a:endParaRPr lang="en-US" sz="1400" dirty="0" smtClean="0">
              <a:solidFill>
                <a:schemeClr val="bg1"/>
              </a:solidFill>
            </a:endParaRPr>
          </a:p>
        </p:txBody>
      </p:sp>
      <p:sp>
        <p:nvSpPr>
          <p:cNvPr id="15" name="CasellaDiTesto 10"/>
          <p:cNvSpPr txBox="1"/>
          <p:nvPr/>
        </p:nvSpPr>
        <p:spPr>
          <a:xfrm>
            <a:off x="6167895" y="829084"/>
            <a:ext cx="2823705" cy="749812"/>
          </a:xfrm>
          <a:prstGeom prst="rect">
            <a:avLst/>
          </a:prstGeom>
          <a:noFill/>
        </p:spPr>
        <p:txBody>
          <a:bodyPr wrap="square" lIns="36000" tIns="36000" rIns="36000" bIns="36000" rtlCol="0">
            <a:spAutoFit/>
          </a:bodyPr>
          <a:lstStyle/>
          <a:p>
            <a:r>
              <a:rPr lang="en-US" sz="1600" dirty="0" smtClean="0">
                <a:solidFill>
                  <a:schemeClr val="bg1"/>
                </a:solidFill>
              </a:rPr>
              <a:t>INSTALLATION DESIGN :</a:t>
            </a:r>
          </a:p>
          <a:p>
            <a:pPr marL="542925" indent="-285750">
              <a:buFont typeface="Arial" panose="020B0604020202020204" pitchFamily="34" charset="0"/>
              <a:buChar char="•"/>
            </a:pPr>
            <a:r>
              <a:rPr lang="en-US" sz="1400" dirty="0" err="1" smtClean="0">
                <a:solidFill>
                  <a:schemeClr val="bg1"/>
                </a:solidFill>
              </a:rPr>
              <a:t>Etamage</a:t>
            </a:r>
            <a:r>
              <a:rPr lang="en-US" sz="1400" dirty="0" smtClean="0">
                <a:solidFill>
                  <a:schemeClr val="bg1"/>
                </a:solidFill>
              </a:rPr>
              <a:t> </a:t>
            </a:r>
            <a:r>
              <a:rPr lang="en-US" sz="1400" dirty="0">
                <a:solidFill>
                  <a:schemeClr val="bg1"/>
                </a:solidFill>
              </a:rPr>
              <a:t>-</a:t>
            </a:r>
            <a:r>
              <a:rPr lang="en-US" sz="1400" dirty="0" smtClean="0">
                <a:solidFill>
                  <a:schemeClr val="bg1"/>
                </a:solidFill>
              </a:rPr>
              <a:t> </a:t>
            </a:r>
            <a:r>
              <a:rPr lang="en-US" sz="1400" dirty="0" err="1" smtClean="0">
                <a:solidFill>
                  <a:schemeClr val="bg1"/>
                </a:solidFill>
              </a:rPr>
              <a:t>renforce</a:t>
            </a:r>
            <a:r>
              <a:rPr lang="en-US" sz="1400" dirty="0" smtClean="0">
                <a:solidFill>
                  <a:schemeClr val="bg1"/>
                </a:solidFill>
              </a:rPr>
              <a:t> la résistance à la corrosion </a:t>
            </a:r>
          </a:p>
        </p:txBody>
      </p:sp>
      <p:sp>
        <p:nvSpPr>
          <p:cNvPr id="2" name="ZoneTexte 1"/>
          <p:cNvSpPr txBox="1"/>
          <p:nvPr/>
        </p:nvSpPr>
        <p:spPr>
          <a:xfrm>
            <a:off x="4777269" y="4108385"/>
            <a:ext cx="3186419" cy="934478"/>
          </a:xfrm>
          <a:prstGeom prst="rect">
            <a:avLst/>
          </a:prstGeom>
          <a:noFill/>
        </p:spPr>
        <p:txBody>
          <a:bodyPr wrap="square" lIns="36000" tIns="36000" rIns="36000" bIns="36000" rtlCol="0">
            <a:spAutoFit/>
          </a:bodyPr>
          <a:lstStyle/>
          <a:p>
            <a:r>
              <a:rPr lang="en-US" sz="1400" dirty="0">
                <a:solidFill>
                  <a:schemeClr val="bg1"/>
                </a:solidFill>
              </a:rPr>
              <a:t>100% COMPATIBLE AVEC LES CONDUITS ET RACCORDS ACTUELS </a:t>
            </a:r>
            <a:r>
              <a:rPr lang="en-US" sz="1200" dirty="0">
                <a:solidFill>
                  <a:schemeClr val="bg1"/>
                </a:solidFill>
              </a:rPr>
              <a:t>(conserve le </a:t>
            </a:r>
            <a:r>
              <a:rPr lang="en-US" sz="1200" dirty="0" err="1">
                <a:solidFill>
                  <a:schemeClr val="bg1"/>
                </a:solidFill>
              </a:rPr>
              <a:t>profil</a:t>
            </a:r>
            <a:r>
              <a:rPr lang="en-US" sz="1200" dirty="0">
                <a:solidFill>
                  <a:schemeClr val="bg1"/>
                </a:solidFill>
              </a:rPr>
              <a:t> U)</a:t>
            </a:r>
          </a:p>
          <a:p>
            <a:endParaRPr lang="fr-FR" sz="1400" dirty="0" smtClean="0"/>
          </a:p>
        </p:txBody>
      </p:sp>
      <p:sp>
        <p:nvSpPr>
          <p:cNvPr id="12" name="Title 3"/>
          <p:cNvSpPr txBox="1">
            <a:spLocks/>
          </p:cNvSpPr>
          <p:nvPr/>
        </p:nvSpPr>
        <p:spPr>
          <a:xfrm>
            <a:off x="381000" y="462397"/>
            <a:ext cx="5181600" cy="1219200"/>
          </a:xfrm>
          <a:prstGeom prst="rect">
            <a:avLst/>
          </a:prstGeom>
        </p:spPr>
        <p:txBody>
          <a:bodyPr/>
          <a:lstStyle>
            <a:lvl1pPr algn="l" defTabSz="685800" rtl="0" eaLnBrk="1" latinLnBrk="0" hangingPunct="1">
              <a:lnSpc>
                <a:spcPct val="90000"/>
              </a:lnSpc>
              <a:spcBef>
                <a:spcPct val="0"/>
              </a:spcBef>
              <a:buNone/>
              <a:defRPr sz="2800" kern="1200">
                <a:solidFill>
                  <a:schemeClr val="tx2"/>
                </a:solidFill>
                <a:latin typeface="+mj-lt"/>
                <a:ea typeface="+mj-ea"/>
                <a:cs typeface="+mj-cs"/>
              </a:defRPr>
            </a:lvl1pPr>
          </a:lstStyle>
          <a:p>
            <a:r>
              <a:rPr lang="en-US" sz="4400" b="1" dirty="0" smtClean="0">
                <a:solidFill>
                  <a:schemeClr val="bg1"/>
                </a:solidFill>
              </a:rPr>
              <a:t>SMART</a:t>
            </a:r>
          </a:p>
          <a:p>
            <a:r>
              <a:rPr lang="en-US" sz="1600" b="1" dirty="0" smtClean="0">
                <a:solidFill>
                  <a:schemeClr val="bg1"/>
                </a:solidFill>
              </a:rPr>
              <a:t>Design et intelligent</a:t>
            </a:r>
            <a:endParaRPr lang="en-US" sz="1600" dirty="0">
              <a:solidFill>
                <a:schemeClr val="bg1"/>
              </a:solidFill>
            </a:endParaRPr>
          </a:p>
        </p:txBody>
      </p:sp>
      <p:sp>
        <p:nvSpPr>
          <p:cNvPr id="13" name="CasellaDiTesto 10"/>
          <p:cNvSpPr txBox="1"/>
          <p:nvPr/>
        </p:nvSpPr>
        <p:spPr>
          <a:xfrm>
            <a:off x="6167895" y="1993609"/>
            <a:ext cx="2823705" cy="565146"/>
          </a:xfrm>
          <a:prstGeom prst="rect">
            <a:avLst/>
          </a:prstGeom>
          <a:noFill/>
        </p:spPr>
        <p:txBody>
          <a:bodyPr wrap="square" lIns="36000" tIns="36000" rIns="36000" bIns="36000" rtlCol="0">
            <a:spAutoFit/>
          </a:bodyPr>
          <a:lstStyle/>
          <a:p>
            <a:r>
              <a:rPr lang="en-US" sz="1600" dirty="0" smtClean="0">
                <a:solidFill>
                  <a:schemeClr val="bg1"/>
                </a:solidFill>
              </a:rPr>
              <a:t>VISIBILITE CHEZ LES DISTRIBUTEURS</a:t>
            </a:r>
            <a:endParaRPr lang="en-US" sz="1600" dirty="0">
              <a:solidFill>
                <a:schemeClr val="bg1"/>
              </a:solidFill>
            </a:endParaRPr>
          </a:p>
        </p:txBody>
      </p:sp>
    </p:spTree>
    <p:extLst>
      <p:ext uri="{BB962C8B-B14F-4D97-AF65-F5344CB8AC3E}">
        <p14:creationId xmlns:p14="http://schemas.microsoft.com/office/powerpoint/2010/main" val="8341547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ctr"/>
            <a:fld id="{35C68B97-19C1-45BC-91CF-C675CA3EF452}" type="datetime4">
              <a:rPr lang="en-GB" smtClean="0"/>
              <a:t>06 March 2019</a:t>
            </a:fld>
            <a:endParaRPr lang="en-GB" dirty="0"/>
          </a:p>
        </p:txBody>
      </p:sp>
      <p:sp>
        <p:nvSpPr>
          <p:cNvPr id="5" name="Espace réservé du pied de page 4"/>
          <p:cNvSpPr>
            <a:spLocks noGrp="1"/>
          </p:cNvSpPr>
          <p:nvPr>
            <p:ph type="ftr" sz="quarter" idx="11"/>
          </p:nvPr>
        </p:nvSpPr>
        <p:spPr/>
        <p:txBody>
          <a:bodyPr/>
          <a:lstStyle/>
          <a:p>
            <a:r>
              <a:rPr lang="en-GB" sz="800" noProof="1" smtClean="0">
                <a:solidFill>
                  <a:schemeClr val="bg1"/>
                </a:solidFill>
              </a:rPr>
              <a:t>Sample slide library</a:t>
            </a:r>
            <a:endParaRPr lang="en-GB" sz="800" noProof="1">
              <a:solidFill>
                <a:schemeClr val="bg1"/>
              </a:solidFill>
            </a:endParaRPr>
          </a:p>
        </p:txBody>
      </p:sp>
      <p:sp>
        <p:nvSpPr>
          <p:cNvPr id="6" name="Titel 1"/>
          <p:cNvSpPr txBox="1">
            <a:spLocks/>
          </p:cNvSpPr>
          <p:nvPr/>
        </p:nvSpPr>
        <p:spPr>
          <a:xfrm>
            <a:off x="97697" y="126867"/>
            <a:ext cx="8898591" cy="828675"/>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2800" kern="1200">
                <a:solidFill>
                  <a:schemeClr val="tx2"/>
                </a:solidFill>
                <a:latin typeface="+mj-lt"/>
                <a:ea typeface="+mj-ea"/>
                <a:cs typeface="+mj-cs"/>
              </a:defRPr>
            </a:lvl1pPr>
          </a:lstStyle>
          <a:p>
            <a:pPr algn="ctr"/>
            <a:r>
              <a:rPr lang="fr-FR" spc="300" dirty="0" smtClean="0"/>
              <a:t>S-</a:t>
            </a:r>
            <a:r>
              <a:rPr lang="fr-FR" spc="300" dirty="0" err="1" smtClean="0"/>
              <a:t>Press</a:t>
            </a:r>
            <a:r>
              <a:rPr lang="fr-FR" sz="1800" spc="300" dirty="0" smtClean="0"/>
              <a:t>, </a:t>
            </a:r>
            <a:br>
              <a:rPr lang="fr-FR" sz="1800" spc="300" dirty="0" smtClean="0"/>
            </a:br>
            <a:r>
              <a:rPr lang="fr-FR" sz="1800" spc="300" dirty="0" smtClean="0"/>
              <a:t>POUR ALLER ENCORE PLUS LOIN</a:t>
            </a:r>
            <a:endParaRPr lang="fr-FR" sz="1800" spc="300" dirty="0"/>
          </a:p>
        </p:txBody>
      </p:sp>
      <p:pic>
        <p:nvPicPr>
          <p:cNvPr id="3" name="Imag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309" y="1722720"/>
            <a:ext cx="1744927" cy="1196169"/>
          </a:xfrm>
          <a:prstGeom prst="rect">
            <a:avLst/>
          </a:prstGeom>
        </p:spPr>
      </p:pic>
      <p:sp>
        <p:nvSpPr>
          <p:cNvPr id="14" name="ZoneTexte 13"/>
          <p:cNvSpPr txBox="1"/>
          <p:nvPr/>
        </p:nvSpPr>
        <p:spPr>
          <a:xfrm>
            <a:off x="628309" y="982451"/>
            <a:ext cx="7920089" cy="485415"/>
          </a:xfrm>
          <a:prstGeom prst="rect">
            <a:avLst/>
          </a:prstGeom>
          <a:noFill/>
        </p:spPr>
        <p:txBody>
          <a:bodyPr wrap="square" lIns="27000" tIns="27000" rIns="27000" bIns="27000" rtlCol="0">
            <a:spAutoFit/>
          </a:bodyPr>
          <a:lstStyle/>
          <a:p>
            <a:pPr algn="ctr" defTabSz="685800"/>
            <a:r>
              <a:rPr lang="fr-FR" sz="1400" b="1" dirty="0" smtClean="0">
                <a:solidFill>
                  <a:schemeClr val="tx1">
                    <a:lumMod val="65000"/>
                    <a:lumOff val="35000"/>
                  </a:schemeClr>
                </a:solidFill>
              </a:rPr>
              <a:t>Une nouvelle réponse pour les réseaux </a:t>
            </a:r>
            <a:r>
              <a:rPr lang="fr-FR" sz="1400" b="1" dirty="0" smtClean="0">
                <a:solidFill>
                  <a:schemeClr val="tx1">
                    <a:lumMod val="65000"/>
                    <a:lumOff val="35000"/>
                  </a:schemeClr>
                </a:solidFill>
                <a:sym typeface="Symbol" panose="05050102010706020507" pitchFamily="18" charset="2"/>
              </a:rPr>
              <a:t></a:t>
            </a:r>
            <a:r>
              <a:rPr lang="fr-FR" sz="1400" b="1" dirty="0">
                <a:solidFill>
                  <a:schemeClr val="tx1">
                    <a:lumMod val="65000"/>
                    <a:lumOff val="35000"/>
                  </a:schemeClr>
                </a:solidFill>
                <a:sym typeface="Symbol" panose="05050102010706020507" pitchFamily="18" charset="2"/>
              </a:rPr>
              <a:t>63 et </a:t>
            </a:r>
            <a:r>
              <a:rPr lang="fr-FR" sz="1400" b="1" dirty="0" smtClean="0">
                <a:solidFill>
                  <a:schemeClr val="tx1">
                    <a:lumMod val="65000"/>
                    <a:lumOff val="35000"/>
                  </a:schemeClr>
                </a:solidFill>
                <a:sym typeface="Symbol" panose="05050102010706020507" pitchFamily="18" charset="2"/>
              </a:rPr>
              <a:t>75 en complément de notre gamme RISER :</a:t>
            </a:r>
            <a:r>
              <a:rPr lang="fr-FR" sz="1400" b="1" dirty="0">
                <a:solidFill>
                  <a:schemeClr val="tx1">
                    <a:lumMod val="65000"/>
                    <a:lumOff val="35000"/>
                  </a:schemeClr>
                </a:solidFill>
                <a:sym typeface="Symbol" panose="05050102010706020507" pitchFamily="18" charset="2"/>
              </a:rPr>
              <a:t> </a:t>
            </a:r>
            <a:r>
              <a:rPr lang="fr-FR" sz="1400" b="1" dirty="0" smtClean="0">
                <a:solidFill>
                  <a:schemeClr val="tx1">
                    <a:lumMod val="65000"/>
                    <a:lumOff val="35000"/>
                  </a:schemeClr>
                </a:solidFill>
                <a:sym typeface="Symbol" panose="05050102010706020507" pitchFamily="18" charset="2"/>
              </a:rPr>
              <a:t>Une gamme monobloc</a:t>
            </a:r>
          </a:p>
        </p:txBody>
      </p:sp>
      <p:pic>
        <p:nvPicPr>
          <p:cNvPr id="7" name="Imag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78823" y="3219822"/>
            <a:ext cx="1846580" cy="1120273"/>
          </a:xfrm>
          <a:prstGeom prst="rect">
            <a:avLst/>
          </a:prstGeom>
        </p:spPr>
      </p:pic>
      <p:sp>
        <p:nvSpPr>
          <p:cNvPr id="8" name="Rectangle 7"/>
          <p:cNvSpPr/>
          <p:nvPr/>
        </p:nvSpPr>
        <p:spPr>
          <a:xfrm>
            <a:off x="1296315" y="2329300"/>
            <a:ext cx="4464496" cy="5895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dirty="0" smtClean="0">
                <a:solidFill>
                  <a:schemeClr val="tx1">
                    <a:lumMod val="65000"/>
                    <a:lumOff val="35000"/>
                  </a:schemeClr>
                </a:solidFill>
              </a:rPr>
              <a:t>Manchons, coudes Tés </a:t>
            </a:r>
          </a:p>
          <a:p>
            <a:pPr algn="ctr"/>
            <a:r>
              <a:rPr lang="fr-FR" sz="1400" dirty="0" smtClean="0">
                <a:solidFill>
                  <a:schemeClr val="tx1">
                    <a:lumMod val="65000"/>
                    <a:lumOff val="35000"/>
                  </a:schemeClr>
                </a:solidFill>
              </a:rPr>
              <a:t> PPSU</a:t>
            </a:r>
          </a:p>
        </p:txBody>
      </p:sp>
      <p:sp>
        <p:nvSpPr>
          <p:cNvPr id="21" name="Rectangle 20"/>
          <p:cNvSpPr/>
          <p:nvPr/>
        </p:nvSpPr>
        <p:spPr>
          <a:xfrm>
            <a:off x="240632" y="3748476"/>
            <a:ext cx="2520280" cy="8216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dirty="0" smtClean="0">
                <a:solidFill>
                  <a:schemeClr val="tx1">
                    <a:lumMod val="65000"/>
                    <a:lumOff val="35000"/>
                  </a:schemeClr>
                </a:solidFill>
              </a:rPr>
              <a:t>Raccords mâles </a:t>
            </a:r>
          </a:p>
          <a:p>
            <a:pPr algn="ctr"/>
            <a:r>
              <a:rPr lang="fr-FR" sz="1400" dirty="0" smtClean="0">
                <a:solidFill>
                  <a:schemeClr val="tx1">
                    <a:lumMod val="65000"/>
                    <a:lumOff val="35000"/>
                  </a:schemeClr>
                </a:solidFill>
              </a:rPr>
              <a:t>Laiton DR</a:t>
            </a:r>
          </a:p>
        </p:txBody>
      </p:sp>
      <p:sp>
        <p:nvSpPr>
          <p:cNvPr id="23" name="Rechteck 5"/>
          <p:cNvSpPr/>
          <p:nvPr/>
        </p:nvSpPr>
        <p:spPr>
          <a:xfrm>
            <a:off x="5364088" y="3629947"/>
            <a:ext cx="3184310" cy="842950"/>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lIns="0" rIns="144000" rtlCol="0" anchor="ctr"/>
          <a:lstStyle/>
          <a:p>
            <a:pPr marL="179388" lvl="1">
              <a:buClr>
                <a:srgbClr val="FFFFFF"/>
              </a:buClr>
            </a:pPr>
            <a:r>
              <a:rPr lang="fr-FR" sz="1600" b="1" dirty="0">
                <a:solidFill>
                  <a:schemeClr val="tx1">
                    <a:lumMod val="65000"/>
                    <a:lumOff val="35000"/>
                  </a:schemeClr>
                </a:solidFill>
                <a:latin typeface="Arial" panose="020B0604020202020204" pitchFamily="34" charset="0"/>
                <a:cs typeface="Arial" panose="020B0604020202020204" pitchFamily="34" charset="0"/>
              </a:rPr>
              <a:t>Fiabilité</a:t>
            </a:r>
          </a:p>
          <a:p>
            <a:pPr marL="179388" lvl="1">
              <a:buClr>
                <a:srgbClr val="FFFFFF"/>
              </a:buClr>
            </a:pPr>
            <a:r>
              <a:rPr lang="fr-FR" sz="1400" dirty="0" smtClean="0">
                <a:solidFill>
                  <a:schemeClr val="tx1"/>
                </a:solidFill>
                <a:latin typeface="Arial" panose="020B0604020202020204" pitchFamily="34" charset="0"/>
                <a:cs typeface="Arial" panose="020B0604020202020204" pitchFamily="34" charset="0"/>
              </a:rPr>
              <a:t>Résistance accrue à la corrosion (PPSU ou laiton DR)</a:t>
            </a:r>
          </a:p>
        </p:txBody>
      </p:sp>
      <p:sp>
        <p:nvSpPr>
          <p:cNvPr id="24" name="Rechteck 5"/>
          <p:cNvSpPr/>
          <p:nvPr/>
        </p:nvSpPr>
        <p:spPr>
          <a:xfrm>
            <a:off x="5364088" y="1635534"/>
            <a:ext cx="3184310" cy="86607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0" rIns="144000" rtlCol="0" anchor="t"/>
          <a:lstStyle/>
          <a:p>
            <a:pPr marL="179388" lvl="1">
              <a:buClr>
                <a:srgbClr val="FFFFFF"/>
              </a:buClr>
            </a:pPr>
            <a:r>
              <a:rPr lang="fr-FR" sz="1600" b="1" dirty="0" smtClean="0">
                <a:solidFill>
                  <a:schemeClr val="tx1">
                    <a:lumMod val="65000"/>
                    <a:lumOff val="35000"/>
                  </a:schemeClr>
                </a:solidFill>
                <a:latin typeface="Arial" panose="020B0604020202020204" pitchFamily="34" charset="0"/>
                <a:cs typeface="Arial" panose="020B0604020202020204" pitchFamily="34" charset="0"/>
              </a:rPr>
              <a:t>Economies</a:t>
            </a:r>
            <a:r>
              <a:rPr lang="fr-FR" sz="1600" b="1" dirty="0" smtClean="0">
                <a:solidFill>
                  <a:schemeClr val="accent2"/>
                </a:solidFill>
                <a:latin typeface="Arial" panose="020B0604020202020204" pitchFamily="34" charset="0"/>
                <a:cs typeface="Arial" panose="020B0604020202020204" pitchFamily="34" charset="0"/>
              </a:rPr>
              <a:t> </a:t>
            </a:r>
          </a:p>
          <a:p>
            <a:pPr marL="179388" lvl="1">
              <a:buClr>
                <a:srgbClr val="FFFFFF"/>
              </a:buClr>
            </a:pPr>
            <a:r>
              <a:rPr lang="fr-FR" sz="1400" dirty="0" smtClean="0">
                <a:solidFill>
                  <a:schemeClr val="tx1"/>
                </a:solidFill>
                <a:latin typeface="Arial" panose="020B0604020202020204" pitchFamily="34" charset="0"/>
                <a:cs typeface="Arial" panose="020B0604020202020204" pitchFamily="34" charset="0"/>
              </a:rPr>
              <a:t>Solution monobloc pour un gain de temps à la pose, sans «ébavurage»</a:t>
            </a:r>
            <a:endParaRPr lang="fr-FR" sz="1400" b="1" dirty="0">
              <a:solidFill>
                <a:srgbClr val="FFFFFF"/>
              </a:solidFill>
              <a:latin typeface="Arial" panose="020B0604020202020204" pitchFamily="34" charset="0"/>
              <a:cs typeface="Arial" panose="020B0604020202020204" pitchFamily="34" charset="0"/>
            </a:endParaRPr>
          </a:p>
        </p:txBody>
      </p:sp>
      <p:sp>
        <p:nvSpPr>
          <p:cNvPr id="25" name="Rechteck 5"/>
          <p:cNvSpPr/>
          <p:nvPr/>
        </p:nvSpPr>
        <p:spPr>
          <a:xfrm>
            <a:off x="5365483" y="2616644"/>
            <a:ext cx="3184310" cy="831866"/>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lIns="0" rIns="144000" rtlCol="0" anchor="ctr"/>
          <a:lstStyle/>
          <a:p>
            <a:pPr marL="179388" lvl="1">
              <a:buClr>
                <a:srgbClr val="FFFFFF"/>
              </a:buClr>
            </a:pPr>
            <a:r>
              <a:rPr lang="fr-FR" sz="1600" b="1" dirty="0" smtClean="0">
                <a:solidFill>
                  <a:schemeClr val="tx1">
                    <a:lumMod val="65000"/>
                    <a:lumOff val="35000"/>
                  </a:schemeClr>
                </a:solidFill>
                <a:latin typeface="Arial" panose="020B0604020202020204" pitchFamily="34" charset="0"/>
                <a:cs typeface="Arial" panose="020B0604020202020204" pitchFamily="34" charset="0"/>
              </a:rPr>
              <a:t>Simplicité</a:t>
            </a:r>
          </a:p>
          <a:p>
            <a:pPr marL="179388" lvl="1">
              <a:buClr>
                <a:srgbClr val="FFFFFF"/>
              </a:buClr>
            </a:pPr>
            <a:r>
              <a:rPr lang="fr-FR" sz="1400" dirty="0" smtClean="0">
                <a:solidFill>
                  <a:schemeClr val="tx1"/>
                </a:solidFill>
                <a:latin typeface="Arial" panose="020B0604020202020204" pitchFamily="34" charset="0"/>
                <a:cs typeface="Arial" panose="020B0604020202020204" pitchFamily="34" charset="0"/>
              </a:rPr>
              <a:t>Code couleur, non serti non étanche, témoin de position</a:t>
            </a:r>
            <a:endParaRPr lang="fr-FR" sz="14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3747719"/>
      </p:ext>
    </p:extLst>
  </p:cSld>
  <p:clrMapOvr>
    <a:masterClrMapping/>
  </p:clrMapOvr>
  <p:timing>
    <p:tnLst>
      <p:par>
        <p:cTn id="1" dur="indefinite" restart="never" nodeType="tmRoot"/>
      </p:par>
    </p:tnLst>
  </p:timing>
</p:sld>
</file>

<file path=ppt/theme/theme1.xml><?xml version="1.0" encoding="utf-8"?>
<a:theme xmlns:a="http://schemas.openxmlformats.org/drawingml/2006/main" name="Uponor Title and End Slides">
  <a:themeElements>
    <a:clrScheme name="Uponor">
      <a:dk1>
        <a:srgbClr val="000000"/>
      </a:dk1>
      <a:lt1>
        <a:srgbClr val="FFFFFF"/>
      </a:lt1>
      <a:dk2>
        <a:srgbClr val="0062C8"/>
      </a:dk2>
      <a:lt2>
        <a:srgbClr val="A1A1A1"/>
      </a:lt2>
      <a:accent1>
        <a:srgbClr val="333F48"/>
      </a:accent1>
      <a:accent2>
        <a:srgbClr val="8CD600"/>
      </a:accent2>
      <a:accent3>
        <a:srgbClr val="FFA300"/>
      </a:accent3>
      <a:accent4>
        <a:srgbClr val="FCE300"/>
      </a:accent4>
      <a:accent5>
        <a:srgbClr val="EF3354"/>
      </a:accent5>
      <a:accent6>
        <a:srgbClr val="BD51A2"/>
      </a:accent6>
      <a:hlink>
        <a:srgbClr val="0062C8"/>
      </a:hlink>
      <a:folHlink>
        <a:srgbClr val="0062C8"/>
      </a:folHlink>
    </a:clrScheme>
    <a:fontScheme name="Uponor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F745483-8BFA-45EF-BBF9-C96FCB59E527}" vid="{9C7E49B6-8C74-4E94-AEDC-582C0862DB24}"/>
    </a:ext>
  </a:extLst>
</a:theme>
</file>

<file path=ppt/theme/theme2.xml><?xml version="1.0" encoding="utf-8"?>
<a:theme xmlns:a="http://schemas.openxmlformats.org/drawingml/2006/main" name="Uponor Content Slides">
  <a:themeElements>
    <a:clrScheme name="Uponor">
      <a:dk1>
        <a:srgbClr val="000000"/>
      </a:dk1>
      <a:lt1>
        <a:srgbClr val="FFFFFF"/>
      </a:lt1>
      <a:dk2>
        <a:srgbClr val="0062C8"/>
      </a:dk2>
      <a:lt2>
        <a:srgbClr val="A1A1A1"/>
      </a:lt2>
      <a:accent1>
        <a:srgbClr val="333F48"/>
      </a:accent1>
      <a:accent2>
        <a:srgbClr val="8CD600"/>
      </a:accent2>
      <a:accent3>
        <a:srgbClr val="FFA300"/>
      </a:accent3>
      <a:accent4>
        <a:srgbClr val="FCE300"/>
      </a:accent4>
      <a:accent5>
        <a:srgbClr val="EF3354"/>
      </a:accent5>
      <a:accent6>
        <a:srgbClr val="BD51A2"/>
      </a:accent6>
      <a:hlink>
        <a:srgbClr val="0062C8"/>
      </a:hlink>
      <a:folHlink>
        <a:srgbClr val="0062C8"/>
      </a:folHlink>
    </a:clrScheme>
    <a:fontScheme name="Uponor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36000" tIns="36000" rIns="36000" bIns="36000" rtlCol="0">
        <a:spAutoFit/>
      </a:bodyPr>
      <a:lstStyle>
        <a:defPPr>
          <a:defRPr sz="1400" smtClean="0"/>
        </a:defPPr>
      </a:lstStyle>
    </a:txDef>
  </a:objectDefaults>
  <a:extraClrSchemeLst/>
  <a:extLst>
    <a:ext uri="{05A4C25C-085E-4340-85A3-A5531E510DB2}">
      <thm15:themeFamily xmlns:thm15="http://schemas.microsoft.com/office/thememl/2012/main" name="Presentation1" id="{4F745483-8BFA-45EF-BBF9-C96FCB59E527}" vid="{51C0EEB5-5B8F-4C8E-935D-5167207C5422}"/>
    </a:ext>
  </a:extLst>
</a:theme>
</file>

<file path=ppt/theme/theme3.xml><?xml version="1.0" encoding="utf-8"?>
<a:theme xmlns:a="http://schemas.openxmlformats.org/drawingml/2006/main" name="Uponor XL Text Slides">
  <a:themeElements>
    <a:clrScheme name="Uponor">
      <a:dk1>
        <a:srgbClr val="000000"/>
      </a:dk1>
      <a:lt1>
        <a:srgbClr val="FFFFFF"/>
      </a:lt1>
      <a:dk2>
        <a:srgbClr val="0062C8"/>
      </a:dk2>
      <a:lt2>
        <a:srgbClr val="A1A1A1"/>
      </a:lt2>
      <a:accent1>
        <a:srgbClr val="333F48"/>
      </a:accent1>
      <a:accent2>
        <a:srgbClr val="8CD600"/>
      </a:accent2>
      <a:accent3>
        <a:srgbClr val="FFA300"/>
      </a:accent3>
      <a:accent4>
        <a:srgbClr val="FCE300"/>
      </a:accent4>
      <a:accent5>
        <a:srgbClr val="EF3354"/>
      </a:accent5>
      <a:accent6>
        <a:srgbClr val="BD51A2"/>
      </a:accent6>
      <a:hlink>
        <a:srgbClr val="0062C8"/>
      </a:hlink>
      <a:folHlink>
        <a:srgbClr val="0062C8"/>
      </a:folHlink>
    </a:clrScheme>
    <a:fontScheme name="Uponor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36000" tIns="36000" rIns="36000" bIns="36000" rtlCol="0">
        <a:spAutoFit/>
      </a:bodyPr>
      <a:lstStyle>
        <a:defPPr>
          <a:defRPr sz="1400" smtClean="0"/>
        </a:defPPr>
      </a:lstStyle>
    </a:txDef>
  </a:objectDefaults>
  <a:extraClrSchemeLst/>
  <a:extLst>
    <a:ext uri="{05A4C25C-085E-4340-85A3-A5531E510DB2}">
      <thm15:themeFamily xmlns:thm15="http://schemas.microsoft.com/office/thememl/2012/main" name="Presentation1" id="{4F745483-8BFA-45EF-BBF9-C96FCB59E527}" vid="{AEDA64FB-FD39-465A-864E-6CCB2F93360D}"/>
    </a:ext>
  </a:extLst>
</a:theme>
</file>

<file path=ppt/theme/theme4.xml><?xml version="1.0" encoding="utf-8"?>
<a:theme xmlns:a="http://schemas.openxmlformats.org/drawingml/2006/main" name="Uponor Chapter Opening Slides">
  <a:themeElements>
    <a:clrScheme name="Uponor">
      <a:dk1>
        <a:srgbClr val="000000"/>
      </a:dk1>
      <a:lt1>
        <a:srgbClr val="FFFFFF"/>
      </a:lt1>
      <a:dk2>
        <a:srgbClr val="0062C8"/>
      </a:dk2>
      <a:lt2>
        <a:srgbClr val="A1A1A1"/>
      </a:lt2>
      <a:accent1>
        <a:srgbClr val="333F48"/>
      </a:accent1>
      <a:accent2>
        <a:srgbClr val="8CD600"/>
      </a:accent2>
      <a:accent3>
        <a:srgbClr val="FFA300"/>
      </a:accent3>
      <a:accent4>
        <a:srgbClr val="FCE300"/>
      </a:accent4>
      <a:accent5>
        <a:srgbClr val="EF3354"/>
      </a:accent5>
      <a:accent6>
        <a:srgbClr val="BD51A2"/>
      </a:accent6>
      <a:hlink>
        <a:srgbClr val="0062C8"/>
      </a:hlink>
      <a:folHlink>
        <a:srgbClr val="0062C8"/>
      </a:folHlink>
    </a:clrScheme>
    <a:fontScheme name="Uponor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F745483-8BFA-45EF-BBF9-C96FCB59E527}" vid="{A7E967FC-C3FD-4684-AE51-9D3DDBD591E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160412 Uponor Master Template (Widescreen)</Template>
  <TotalTime>6990</TotalTime>
  <Words>787</Words>
  <Application>Microsoft Office PowerPoint</Application>
  <PresentationFormat>Affichage à l'écran (16:9)</PresentationFormat>
  <Paragraphs>129</Paragraphs>
  <Slides>10</Slides>
  <Notes>9</Notes>
  <HiddenSlides>0</HiddenSlides>
  <MMClips>0</MMClips>
  <ScaleCrop>false</ScaleCrop>
  <HeadingPairs>
    <vt:vector size="6" baseType="variant">
      <vt:variant>
        <vt:lpstr>Polices utilisées</vt:lpstr>
      </vt:variant>
      <vt:variant>
        <vt:i4>4</vt:i4>
      </vt:variant>
      <vt:variant>
        <vt:lpstr>Thème</vt:lpstr>
      </vt:variant>
      <vt:variant>
        <vt:i4>4</vt:i4>
      </vt:variant>
      <vt:variant>
        <vt:lpstr>Titres des diapositives</vt:lpstr>
      </vt:variant>
      <vt:variant>
        <vt:i4>10</vt:i4>
      </vt:variant>
    </vt:vector>
  </HeadingPairs>
  <TitlesOfParts>
    <vt:vector size="18" baseType="lpstr">
      <vt:lpstr>Arial</vt:lpstr>
      <vt:lpstr>Calibri</vt:lpstr>
      <vt:lpstr>Symbol</vt:lpstr>
      <vt:lpstr>Wingdings</vt:lpstr>
      <vt:lpstr>Uponor Title and End Slides</vt:lpstr>
      <vt:lpstr>Uponor Content Slides</vt:lpstr>
      <vt:lpstr>Uponor XL Text Slides</vt:lpstr>
      <vt:lpstr>Uponor Chapter Opening Slides</vt:lpstr>
      <vt:lpstr>S-Press Plus </vt:lpstr>
      <vt:lpstr>Le raccord sans compromis  S-Press PLUS  par Uponor </vt:lpstr>
      <vt:lpstr>POURQUOI CHOISIR LE  Système Multicouche Uponor ?</vt:lpstr>
      <vt:lpstr>Présentation PowerPoint</vt:lpstr>
      <vt:lpstr>Présentation PowerPoint</vt:lpstr>
      <vt:lpstr>Présentation PowerPoint</vt:lpstr>
      <vt:lpstr>Présentation PowerPoint</vt:lpstr>
      <vt:lpstr>Présentation PowerPoint</vt:lpstr>
      <vt:lpstr>Présentation PowerPoint</vt:lpstr>
      <vt:lpstr>Merci beaucoup  pour votre participation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Slide Library</dc:title>
  <dc:creator>Uponor Corporation</dc:creator>
  <cp:lastModifiedBy>Lebreton, Sabrina</cp:lastModifiedBy>
  <cp:revision>79</cp:revision>
  <dcterms:created xsi:type="dcterms:W3CDTF">2016-04-15T08:45:27Z</dcterms:created>
  <dcterms:modified xsi:type="dcterms:W3CDTF">2019-03-08T07:23:25Z</dcterms:modified>
</cp:coreProperties>
</file>