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99" r:id="rId2"/>
    <p:sldMasterId id="2147483709" r:id="rId3"/>
    <p:sldMasterId id="2147483690" r:id="rId4"/>
  </p:sldMasterIdLst>
  <p:notesMasterIdLst>
    <p:notesMasterId r:id="rId17"/>
  </p:notesMasterIdLst>
  <p:sldIdLst>
    <p:sldId id="266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8" r:id="rId14"/>
    <p:sldId id="347" r:id="rId15"/>
    <p:sldId id="349" r:id="rId16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152" d="100"/>
          <a:sy n="152" d="100"/>
        </p:scale>
        <p:origin x="4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840A9-98C2-474F-BEB7-F88C8F3404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01478CD-459A-433A-81CC-E0ABA671492F}">
      <dgm:prSet phldrT="[Texte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 smtClean="0"/>
            <a:t>Société</a:t>
          </a:r>
          <a:endParaRPr lang="fr-FR" dirty="0"/>
        </a:p>
      </dgm:t>
    </dgm:pt>
    <dgm:pt modelId="{553D3C54-FAC4-4C42-8EC3-F4D1DE46BC80}" type="parTrans" cxnId="{4B57C5BF-9282-42EB-944E-2B8FE3AE559E}">
      <dgm:prSet/>
      <dgm:spPr/>
      <dgm:t>
        <a:bodyPr/>
        <a:lstStyle/>
        <a:p>
          <a:endParaRPr lang="fr-FR"/>
        </a:p>
      </dgm:t>
    </dgm:pt>
    <dgm:pt modelId="{27E331EC-CDCD-4A80-B471-D442B3504C9D}" type="sibTrans" cxnId="{4B57C5BF-9282-42EB-944E-2B8FE3AE559E}">
      <dgm:prSet/>
      <dgm:spPr/>
      <dgm:t>
        <a:bodyPr/>
        <a:lstStyle/>
        <a:p>
          <a:endParaRPr lang="fr-FR"/>
        </a:p>
      </dgm:t>
    </dgm:pt>
    <dgm:pt modelId="{99F13DB6-355F-469B-9AD7-A47EDBF232FA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Vente</a:t>
          </a:r>
          <a:endParaRPr lang="fr-FR" dirty="0"/>
        </a:p>
      </dgm:t>
    </dgm:pt>
    <dgm:pt modelId="{22BF0298-959A-4CF1-B889-0A03DFE643E2}" type="parTrans" cxnId="{A0C6F3C4-E57C-4D77-8E88-B245E6C3A8BF}">
      <dgm:prSet/>
      <dgm:spPr/>
      <dgm:t>
        <a:bodyPr/>
        <a:lstStyle/>
        <a:p>
          <a:endParaRPr lang="fr-FR"/>
        </a:p>
      </dgm:t>
    </dgm:pt>
    <dgm:pt modelId="{B536608A-2927-4A77-94E9-313EEF4E3E84}" type="sibTrans" cxnId="{A0C6F3C4-E57C-4D77-8E88-B245E6C3A8BF}">
      <dgm:prSet/>
      <dgm:spPr/>
      <dgm:t>
        <a:bodyPr/>
        <a:lstStyle/>
        <a:p>
          <a:endParaRPr lang="fr-FR"/>
        </a:p>
      </dgm:t>
    </dgm:pt>
    <dgm:pt modelId="{C55AB916-E74D-4B1D-ADBD-75D496493726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dirty="0" smtClean="0"/>
            <a:t>Distributeurs</a:t>
          </a:r>
          <a:endParaRPr lang="fr-FR" dirty="0"/>
        </a:p>
      </dgm:t>
    </dgm:pt>
    <dgm:pt modelId="{6B7D350F-395E-42F2-8137-1AEE415E8BFC}" type="parTrans" cxnId="{6BD1A47F-AE9C-4142-AD74-858EAD8B8322}">
      <dgm:prSet/>
      <dgm:spPr/>
      <dgm:t>
        <a:bodyPr/>
        <a:lstStyle/>
        <a:p>
          <a:endParaRPr lang="fr-FR"/>
        </a:p>
      </dgm:t>
    </dgm:pt>
    <dgm:pt modelId="{AC625BC9-FA69-4892-BDDE-5875CCBEC699}" type="sibTrans" cxnId="{6BD1A47F-AE9C-4142-AD74-858EAD8B8322}">
      <dgm:prSet/>
      <dgm:spPr/>
      <dgm:t>
        <a:bodyPr/>
        <a:lstStyle/>
        <a:p>
          <a:endParaRPr lang="fr-FR"/>
        </a:p>
      </dgm:t>
    </dgm:pt>
    <dgm:pt modelId="{43E0ECCB-6E14-43F6-8297-A1B32C3012D5}">
      <dgm:prSet/>
      <dgm:spPr/>
      <dgm:t>
        <a:bodyPr/>
        <a:lstStyle/>
        <a:p>
          <a:r>
            <a:rPr lang="fr-FR" dirty="0" smtClean="0"/>
            <a:t>Fabricant tube mais pas raccord</a:t>
          </a:r>
          <a:endParaRPr lang="fr-FR" dirty="0"/>
        </a:p>
      </dgm:t>
    </dgm:pt>
    <dgm:pt modelId="{EF8CE800-633B-4142-80A1-A98228BA8B49}" type="parTrans" cxnId="{5AF8E8CA-98DA-45B2-9564-2034E7F7F58D}">
      <dgm:prSet/>
      <dgm:spPr/>
      <dgm:t>
        <a:bodyPr/>
        <a:lstStyle/>
        <a:p>
          <a:endParaRPr lang="fr-FR"/>
        </a:p>
      </dgm:t>
    </dgm:pt>
    <dgm:pt modelId="{9CDF3208-2572-4513-84F3-16B570CA7C88}" type="sibTrans" cxnId="{5AF8E8CA-98DA-45B2-9564-2034E7F7F58D}">
      <dgm:prSet/>
      <dgm:spPr/>
      <dgm:t>
        <a:bodyPr/>
        <a:lstStyle/>
        <a:p>
          <a:endParaRPr lang="fr-FR"/>
        </a:p>
      </dgm:t>
    </dgm:pt>
    <dgm:pt modelId="{D43E4449-7033-466A-992E-00B38BD9CB47}">
      <dgm:prSet/>
      <dgm:spPr/>
      <dgm:t>
        <a:bodyPr/>
        <a:lstStyle/>
        <a:p>
          <a:r>
            <a:rPr lang="fr-FR" dirty="0" smtClean="0"/>
            <a:t>10 personnes : commerciaux et agents </a:t>
          </a:r>
          <a:endParaRPr lang="fr-FR" dirty="0"/>
        </a:p>
      </dgm:t>
    </dgm:pt>
    <dgm:pt modelId="{464793C2-4D3B-485C-96FF-39A3992AA19E}" type="parTrans" cxnId="{8045279C-D683-47DF-8F18-D171AA2E073E}">
      <dgm:prSet/>
      <dgm:spPr/>
      <dgm:t>
        <a:bodyPr/>
        <a:lstStyle/>
        <a:p>
          <a:endParaRPr lang="fr-FR"/>
        </a:p>
      </dgm:t>
    </dgm:pt>
    <dgm:pt modelId="{95341A2D-2EEC-4424-B2FD-E1C60F0ABD54}" type="sibTrans" cxnId="{8045279C-D683-47DF-8F18-D171AA2E073E}">
      <dgm:prSet/>
      <dgm:spPr/>
      <dgm:t>
        <a:bodyPr/>
        <a:lstStyle/>
        <a:p>
          <a:endParaRPr lang="fr-FR"/>
        </a:p>
      </dgm:t>
    </dgm:pt>
    <dgm:pt modelId="{671E1B21-0828-41B8-B5BC-98B93A2054C2}">
      <dgm:prSet/>
      <dgm:spPr/>
      <dgm:t>
        <a:bodyPr/>
        <a:lstStyle/>
        <a:p>
          <a:r>
            <a:rPr lang="fr-FR" dirty="0" smtClean="0"/>
            <a:t>PUM Plastiques</a:t>
          </a:r>
          <a:endParaRPr lang="fr-FR" dirty="0"/>
        </a:p>
      </dgm:t>
    </dgm:pt>
    <dgm:pt modelId="{5EFB111A-B892-4E93-8943-66BF3BEBFC3C}" type="parTrans" cxnId="{1FE9C394-85C6-4D38-98CD-ABD11756062F}">
      <dgm:prSet/>
      <dgm:spPr/>
      <dgm:t>
        <a:bodyPr/>
        <a:lstStyle/>
        <a:p>
          <a:endParaRPr lang="fr-FR"/>
        </a:p>
      </dgm:t>
    </dgm:pt>
    <dgm:pt modelId="{A736B4FF-BF8B-41D0-AC46-7C53A70E39F6}" type="sibTrans" cxnId="{1FE9C394-85C6-4D38-98CD-ABD11756062F}">
      <dgm:prSet/>
      <dgm:spPr/>
      <dgm:t>
        <a:bodyPr/>
        <a:lstStyle/>
        <a:p>
          <a:endParaRPr lang="fr-FR"/>
        </a:p>
      </dgm:t>
    </dgm:pt>
    <dgm:pt modelId="{282B851F-CC2C-4DD2-B84F-11C5C8F804CC}">
      <dgm:prSet/>
      <dgm:spPr/>
      <dgm:t>
        <a:bodyPr/>
        <a:lstStyle/>
        <a:p>
          <a:r>
            <a:rPr lang="fr-FR" dirty="0" smtClean="0"/>
            <a:t>CA MLCP : 16,7 M€</a:t>
          </a:r>
          <a:endParaRPr lang="fr-FR" dirty="0"/>
        </a:p>
      </dgm:t>
    </dgm:pt>
    <dgm:pt modelId="{5EEE54CB-7DEB-499B-8106-F2BE29194C36}" type="parTrans" cxnId="{C7DE9CAA-A2E6-4ED6-BE89-9B4D71F1147C}">
      <dgm:prSet/>
      <dgm:spPr/>
      <dgm:t>
        <a:bodyPr/>
        <a:lstStyle/>
        <a:p>
          <a:endParaRPr lang="fr-FR"/>
        </a:p>
      </dgm:t>
    </dgm:pt>
    <dgm:pt modelId="{1E8CF6AF-2980-4A89-9743-AB8D884D5643}" type="sibTrans" cxnId="{C7DE9CAA-A2E6-4ED6-BE89-9B4D71F1147C}">
      <dgm:prSet/>
      <dgm:spPr/>
      <dgm:t>
        <a:bodyPr/>
        <a:lstStyle/>
        <a:p>
          <a:endParaRPr lang="fr-FR"/>
        </a:p>
      </dgm:t>
    </dgm:pt>
    <dgm:pt modelId="{D6EBE087-7F63-4E43-ADCB-C3E458199AEF}">
      <dgm:prSet/>
      <dgm:spPr/>
      <dgm:t>
        <a:bodyPr/>
        <a:lstStyle/>
        <a:p>
          <a:r>
            <a:rPr lang="fr-FR" dirty="0" smtClean="0"/>
            <a:t>Généraliste d’origine Italie</a:t>
          </a:r>
          <a:endParaRPr lang="fr-FR" dirty="0"/>
        </a:p>
      </dgm:t>
    </dgm:pt>
    <dgm:pt modelId="{BE0CE697-6B6D-4B13-B0A6-2B7FB7B72028}" type="parTrans" cxnId="{D763F3EA-4545-442A-A906-EAA121417809}">
      <dgm:prSet/>
      <dgm:spPr/>
      <dgm:t>
        <a:bodyPr/>
        <a:lstStyle/>
        <a:p>
          <a:endParaRPr lang="fr-FR"/>
        </a:p>
      </dgm:t>
    </dgm:pt>
    <dgm:pt modelId="{47C55151-AFB9-4E47-8FA8-FBDCDD94B83A}" type="sibTrans" cxnId="{D763F3EA-4545-442A-A906-EAA121417809}">
      <dgm:prSet/>
      <dgm:spPr/>
      <dgm:t>
        <a:bodyPr/>
        <a:lstStyle/>
        <a:p>
          <a:endParaRPr lang="fr-FR"/>
        </a:p>
      </dgm:t>
    </dgm:pt>
    <dgm:pt modelId="{8DBD9185-BABC-4A5E-BF36-4FE5B271550E}">
      <dgm:prSet/>
      <dgm:spPr/>
      <dgm:t>
        <a:bodyPr/>
        <a:lstStyle/>
        <a:p>
          <a:r>
            <a:rPr lang="fr-FR" dirty="0" smtClean="0"/>
            <a:t>Peu de prescription, pas d’équipe dédiée</a:t>
          </a:r>
          <a:endParaRPr lang="fr-FR" dirty="0"/>
        </a:p>
      </dgm:t>
    </dgm:pt>
    <dgm:pt modelId="{553F16E7-DCA1-4955-9BA9-8433189AFF64}" type="parTrans" cxnId="{7C08B288-67A2-470B-BE9A-328E5BC9E809}">
      <dgm:prSet/>
      <dgm:spPr/>
      <dgm:t>
        <a:bodyPr/>
        <a:lstStyle/>
        <a:p>
          <a:endParaRPr lang="fr-FR"/>
        </a:p>
      </dgm:t>
    </dgm:pt>
    <dgm:pt modelId="{8C6CC403-8996-423D-BFC5-3D4A56455F34}" type="sibTrans" cxnId="{7C08B288-67A2-470B-BE9A-328E5BC9E809}">
      <dgm:prSet/>
      <dgm:spPr/>
      <dgm:t>
        <a:bodyPr/>
        <a:lstStyle/>
        <a:p>
          <a:endParaRPr lang="fr-FR"/>
        </a:p>
      </dgm:t>
    </dgm:pt>
    <dgm:pt modelId="{007F78E7-1067-48F0-9C01-B07D13CCF100}">
      <dgm:prSet/>
      <dgm:spPr/>
      <dgm:t>
        <a:bodyPr/>
        <a:lstStyle/>
        <a:p>
          <a:r>
            <a:rPr lang="fr-FR" dirty="0" smtClean="0"/>
            <a:t>Richardson</a:t>
          </a:r>
          <a:endParaRPr lang="fr-FR" dirty="0"/>
        </a:p>
      </dgm:t>
    </dgm:pt>
    <dgm:pt modelId="{951F3844-F1AB-4584-B4CF-23837F9C0E72}" type="parTrans" cxnId="{3CE409A0-7D83-4044-A774-9BFD3417BC4D}">
      <dgm:prSet/>
      <dgm:spPr/>
      <dgm:t>
        <a:bodyPr/>
        <a:lstStyle/>
        <a:p>
          <a:endParaRPr lang="fr-FR"/>
        </a:p>
      </dgm:t>
    </dgm:pt>
    <dgm:pt modelId="{98629DA9-860D-42AE-816C-DD145BAD03A9}" type="sibTrans" cxnId="{3CE409A0-7D83-4044-A774-9BFD3417BC4D}">
      <dgm:prSet/>
      <dgm:spPr/>
      <dgm:t>
        <a:bodyPr/>
        <a:lstStyle/>
        <a:p>
          <a:endParaRPr lang="fr-FR"/>
        </a:p>
      </dgm:t>
    </dgm:pt>
    <dgm:pt modelId="{56F8EBB4-674C-4CFC-A57F-965036C676CC}">
      <dgm:prSet/>
      <dgm:spPr/>
      <dgm:t>
        <a:bodyPr/>
        <a:lstStyle/>
        <a:p>
          <a:r>
            <a:rPr lang="fr-FR" dirty="0" err="1" smtClean="0"/>
            <a:t>Algorel</a:t>
          </a:r>
          <a:r>
            <a:rPr lang="fr-FR" dirty="0" smtClean="0"/>
            <a:t> (Fic, </a:t>
          </a:r>
          <a:r>
            <a:rPr lang="fr-FR" dirty="0" err="1" smtClean="0"/>
            <a:t>Desenfans</a:t>
          </a:r>
          <a:r>
            <a:rPr lang="fr-FR" dirty="0" smtClean="0"/>
            <a:t>)</a:t>
          </a:r>
          <a:endParaRPr lang="fr-FR" dirty="0"/>
        </a:p>
      </dgm:t>
    </dgm:pt>
    <dgm:pt modelId="{2F3D22F4-3302-4EF1-92EE-CE4E2DF61FDB}" type="parTrans" cxnId="{24CB94B6-D628-4C12-A019-A7B1FC13406D}">
      <dgm:prSet/>
      <dgm:spPr/>
      <dgm:t>
        <a:bodyPr/>
        <a:lstStyle/>
        <a:p>
          <a:endParaRPr lang="fr-FR"/>
        </a:p>
      </dgm:t>
    </dgm:pt>
    <dgm:pt modelId="{17B49237-C689-4949-83B9-319EA995D369}" type="sibTrans" cxnId="{24CB94B6-D628-4C12-A019-A7B1FC13406D}">
      <dgm:prSet/>
      <dgm:spPr/>
      <dgm:t>
        <a:bodyPr/>
        <a:lstStyle/>
        <a:p>
          <a:endParaRPr lang="fr-FR"/>
        </a:p>
      </dgm:t>
    </dgm:pt>
    <dgm:pt modelId="{0FFDC62D-2B14-4973-BD91-33BCBBECD8BB}" type="pres">
      <dgm:prSet presAssocID="{FA2840A9-98C2-474F-BEB7-F88C8F3404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3B11909-FE9B-415D-B7DA-FE3121F69463}" type="pres">
      <dgm:prSet presAssocID="{C01478CD-459A-433A-81CC-E0ABA671492F}" presName="parentLin" presStyleCnt="0"/>
      <dgm:spPr/>
    </dgm:pt>
    <dgm:pt modelId="{AFE76877-D268-4CD1-8B5C-C11DE0DFA740}" type="pres">
      <dgm:prSet presAssocID="{C01478CD-459A-433A-81CC-E0ABA671492F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90822D64-0BBF-411B-BA23-6D08A1A3CB20}" type="pres">
      <dgm:prSet presAssocID="{C01478CD-459A-433A-81CC-E0ABA67149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B5B007-AAE3-46C8-9950-2F84011778AD}" type="pres">
      <dgm:prSet presAssocID="{C01478CD-459A-433A-81CC-E0ABA671492F}" presName="negativeSpace" presStyleCnt="0"/>
      <dgm:spPr/>
    </dgm:pt>
    <dgm:pt modelId="{1A119687-82ED-4245-912B-5362C7334F51}" type="pres">
      <dgm:prSet presAssocID="{C01478CD-459A-433A-81CC-E0ABA671492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63C217-5DC2-4FB9-B979-39452A05E858}" type="pres">
      <dgm:prSet presAssocID="{27E331EC-CDCD-4A80-B471-D442B3504C9D}" presName="spaceBetweenRectangles" presStyleCnt="0"/>
      <dgm:spPr/>
    </dgm:pt>
    <dgm:pt modelId="{08569C20-78BD-4E7E-AF9F-C38E0033CF92}" type="pres">
      <dgm:prSet presAssocID="{99F13DB6-355F-469B-9AD7-A47EDBF232FA}" presName="parentLin" presStyleCnt="0"/>
      <dgm:spPr/>
    </dgm:pt>
    <dgm:pt modelId="{960D2BF7-D6CC-4A08-8FF7-FAB755398CD1}" type="pres">
      <dgm:prSet presAssocID="{99F13DB6-355F-469B-9AD7-A47EDBF232F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406FCEB-59F0-4F98-A216-406F61E23160}" type="pres">
      <dgm:prSet presAssocID="{99F13DB6-355F-469B-9AD7-A47EDBF232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AC4D17-4290-40E5-BE06-13A0DC96982D}" type="pres">
      <dgm:prSet presAssocID="{99F13DB6-355F-469B-9AD7-A47EDBF232FA}" presName="negativeSpace" presStyleCnt="0"/>
      <dgm:spPr/>
    </dgm:pt>
    <dgm:pt modelId="{D8EDE5AD-1D73-4DE7-8527-D7ED79B138FF}" type="pres">
      <dgm:prSet presAssocID="{99F13DB6-355F-469B-9AD7-A47EDBF232F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2620FE-DF5C-4FF8-9187-82E6B594FC4E}" type="pres">
      <dgm:prSet presAssocID="{B536608A-2927-4A77-94E9-313EEF4E3E84}" presName="spaceBetweenRectangles" presStyleCnt="0"/>
      <dgm:spPr/>
    </dgm:pt>
    <dgm:pt modelId="{0848A019-CC06-45D6-A781-AB2E749A7C40}" type="pres">
      <dgm:prSet presAssocID="{C55AB916-E74D-4B1D-ADBD-75D496493726}" presName="parentLin" presStyleCnt="0"/>
      <dgm:spPr/>
    </dgm:pt>
    <dgm:pt modelId="{02F11585-78C0-4E77-9F70-B31920460299}" type="pres">
      <dgm:prSet presAssocID="{C55AB916-E74D-4B1D-ADBD-75D496493726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EBCB77F2-27F8-45D2-9C90-79E0B9C95725}" type="pres">
      <dgm:prSet presAssocID="{C55AB916-E74D-4B1D-ADBD-75D4964937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7DA18A-4419-4FB6-B461-072BAEE3B04B}" type="pres">
      <dgm:prSet presAssocID="{C55AB916-E74D-4B1D-ADBD-75D496493726}" presName="negativeSpace" presStyleCnt="0"/>
      <dgm:spPr/>
    </dgm:pt>
    <dgm:pt modelId="{DB34A962-7EE9-42F5-85C3-16B8855CEEBA}" type="pres">
      <dgm:prSet presAssocID="{C55AB916-E74D-4B1D-ADBD-75D496493726}" presName="childText" presStyleLbl="conFgAcc1" presStyleIdx="2" presStyleCnt="3" custLinFactNeighborX="-1383" custLinFactNeighborY="65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C6F3C4-E57C-4D77-8E88-B245E6C3A8BF}" srcId="{FA2840A9-98C2-474F-BEB7-F88C8F3404CF}" destId="{99F13DB6-355F-469B-9AD7-A47EDBF232FA}" srcOrd="1" destOrd="0" parTransId="{22BF0298-959A-4CF1-B889-0A03DFE643E2}" sibTransId="{B536608A-2927-4A77-94E9-313EEF4E3E84}"/>
    <dgm:cxn modelId="{187CFD43-8F12-4739-91A2-EF881943B93B}" type="presOf" srcId="{D6EBE087-7F63-4E43-ADCB-C3E458199AEF}" destId="{1A119687-82ED-4245-912B-5362C7334F51}" srcOrd="0" destOrd="1" presId="urn:microsoft.com/office/officeart/2005/8/layout/list1"/>
    <dgm:cxn modelId="{0802B231-16FF-4171-9184-303F7A3193B6}" type="presOf" srcId="{C01478CD-459A-433A-81CC-E0ABA671492F}" destId="{90822D64-0BBF-411B-BA23-6D08A1A3CB20}" srcOrd="1" destOrd="0" presId="urn:microsoft.com/office/officeart/2005/8/layout/list1"/>
    <dgm:cxn modelId="{24CB94B6-D628-4C12-A019-A7B1FC13406D}" srcId="{C55AB916-E74D-4B1D-ADBD-75D496493726}" destId="{56F8EBB4-674C-4CFC-A57F-965036C676CC}" srcOrd="2" destOrd="0" parTransId="{2F3D22F4-3302-4EF1-92EE-CE4E2DF61FDB}" sibTransId="{17B49237-C689-4949-83B9-319EA995D369}"/>
    <dgm:cxn modelId="{D27C8FC8-C0F0-4C67-899C-E62FF1FA3A6E}" type="presOf" srcId="{FA2840A9-98C2-474F-BEB7-F88C8F3404CF}" destId="{0FFDC62D-2B14-4973-BD91-33BCBBECD8BB}" srcOrd="0" destOrd="0" presId="urn:microsoft.com/office/officeart/2005/8/layout/list1"/>
    <dgm:cxn modelId="{D763F3EA-4545-442A-A906-EAA121417809}" srcId="{C01478CD-459A-433A-81CC-E0ABA671492F}" destId="{D6EBE087-7F63-4E43-ADCB-C3E458199AEF}" srcOrd="1" destOrd="0" parTransId="{BE0CE697-6B6D-4B13-B0A6-2B7FB7B72028}" sibTransId="{47C55151-AFB9-4E47-8FA8-FBDCDD94B83A}"/>
    <dgm:cxn modelId="{8045279C-D683-47DF-8F18-D171AA2E073E}" srcId="{99F13DB6-355F-469B-9AD7-A47EDBF232FA}" destId="{D43E4449-7033-466A-992E-00B38BD9CB47}" srcOrd="0" destOrd="0" parTransId="{464793C2-4D3B-485C-96FF-39A3992AA19E}" sibTransId="{95341A2D-2EEC-4424-B2FD-E1C60F0ABD54}"/>
    <dgm:cxn modelId="{6B465FAD-BA2F-43BF-9ADB-A7229D87B203}" type="presOf" srcId="{671E1B21-0828-41B8-B5BC-98B93A2054C2}" destId="{DB34A962-7EE9-42F5-85C3-16B8855CEEBA}" srcOrd="0" destOrd="0" presId="urn:microsoft.com/office/officeart/2005/8/layout/list1"/>
    <dgm:cxn modelId="{5AF8E8CA-98DA-45B2-9564-2034E7F7F58D}" srcId="{C01478CD-459A-433A-81CC-E0ABA671492F}" destId="{43E0ECCB-6E14-43F6-8297-A1B32C3012D5}" srcOrd="2" destOrd="0" parTransId="{EF8CE800-633B-4142-80A1-A98228BA8B49}" sibTransId="{9CDF3208-2572-4513-84F3-16B570CA7C88}"/>
    <dgm:cxn modelId="{6BD1A47F-AE9C-4142-AD74-858EAD8B8322}" srcId="{FA2840A9-98C2-474F-BEB7-F88C8F3404CF}" destId="{C55AB916-E74D-4B1D-ADBD-75D496493726}" srcOrd="2" destOrd="0" parTransId="{6B7D350F-395E-42F2-8137-1AEE415E8BFC}" sibTransId="{AC625BC9-FA69-4892-BDDE-5875CCBEC699}"/>
    <dgm:cxn modelId="{7C08B288-67A2-470B-BE9A-328E5BC9E809}" srcId="{99F13DB6-355F-469B-9AD7-A47EDBF232FA}" destId="{8DBD9185-BABC-4A5E-BF36-4FE5B271550E}" srcOrd="1" destOrd="0" parTransId="{553F16E7-DCA1-4955-9BA9-8433189AFF64}" sibTransId="{8C6CC403-8996-423D-BFC5-3D4A56455F34}"/>
    <dgm:cxn modelId="{3CE409A0-7D83-4044-A774-9BFD3417BC4D}" srcId="{C55AB916-E74D-4B1D-ADBD-75D496493726}" destId="{007F78E7-1067-48F0-9C01-B07D13CCF100}" srcOrd="1" destOrd="0" parTransId="{951F3844-F1AB-4584-B4CF-23837F9C0E72}" sibTransId="{98629DA9-860D-42AE-816C-DD145BAD03A9}"/>
    <dgm:cxn modelId="{1FE9C394-85C6-4D38-98CD-ABD11756062F}" srcId="{C55AB916-E74D-4B1D-ADBD-75D496493726}" destId="{671E1B21-0828-41B8-B5BC-98B93A2054C2}" srcOrd="0" destOrd="0" parTransId="{5EFB111A-B892-4E93-8943-66BF3BEBFC3C}" sibTransId="{A736B4FF-BF8B-41D0-AC46-7C53A70E39F6}"/>
    <dgm:cxn modelId="{EA1C5D7F-093F-4A96-B0FF-A3493C47EE4F}" type="presOf" srcId="{C55AB916-E74D-4B1D-ADBD-75D496493726}" destId="{EBCB77F2-27F8-45D2-9C90-79E0B9C95725}" srcOrd="1" destOrd="0" presId="urn:microsoft.com/office/officeart/2005/8/layout/list1"/>
    <dgm:cxn modelId="{C91F653A-A2CD-4E6B-91BF-36DF418A40F3}" type="presOf" srcId="{99F13DB6-355F-469B-9AD7-A47EDBF232FA}" destId="{A406FCEB-59F0-4F98-A216-406F61E23160}" srcOrd="1" destOrd="0" presId="urn:microsoft.com/office/officeart/2005/8/layout/list1"/>
    <dgm:cxn modelId="{5DF5C1A2-91F2-4061-B8A7-551519DAF850}" type="presOf" srcId="{56F8EBB4-674C-4CFC-A57F-965036C676CC}" destId="{DB34A962-7EE9-42F5-85C3-16B8855CEEBA}" srcOrd="0" destOrd="2" presId="urn:microsoft.com/office/officeart/2005/8/layout/list1"/>
    <dgm:cxn modelId="{01211600-5159-4782-BDCB-56B544CC885D}" type="presOf" srcId="{D43E4449-7033-466A-992E-00B38BD9CB47}" destId="{D8EDE5AD-1D73-4DE7-8527-D7ED79B138FF}" srcOrd="0" destOrd="0" presId="urn:microsoft.com/office/officeart/2005/8/layout/list1"/>
    <dgm:cxn modelId="{FB44FAA8-EDCC-4C8D-9CFF-BCC3091E6973}" type="presOf" srcId="{43E0ECCB-6E14-43F6-8297-A1B32C3012D5}" destId="{1A119687-82ED-4245-912B-5362C7334F51}" srcOrd="0" destOrd="2" presId="urn:microsoft.com/office/officeart/2005/8/layout/list1"/>
    <dgm:cxn modelId="{7114F9C3-09CA-466A-B2C4-A88DB0AFD1E9}" type="presOf" srcId="{8DBD9185-BABC-4A5E-BF36-4FE5B271550E}" destId="{D8EDE5AD-1D73-4DE7-8527-D7ED79B138FF}" srcOrd="0" destOrd="1" presId="urn:microsoft.com/office/officeart/2005/8/layout/list1"/>
    <dgm:cxn modelId="{1FF0B268-9D05-49BA-AFB6-08D154E83D4E}" type="presOf" srcId="{99F13DB6-355F-469B-9AD7-A47EDBF232FA}" destId="{960D2BF7-D6CC-4A08-8FF7-FAB755398CD1}" srcOrd="0" destOrd="0" presId="urn:microsoft.com/office/officeart/2005/8/layout/list1"/>
    <dgm:cxn modelId="{1CF53405-CA76-4AD9-9E6A-ED5156C82EBA}" type="presOf" srcId="{C55AB916-E74D-4B1D-ADBD-75D496493726}" destId="{02F11585-78C0-4E77-9F70-B31920460299}" srcOrd="0" destOrd="0" presId="urn:microsoft.com/office/officeart/2005/8/layout/list1"/>
    <dgm:cxn modelId="{C7DE9CAA-A2E6-4ED6-BE89-9B4D71F1147C}" srcId="{C01478CD-459A-433A-81CC-E0ABA671492F}" destId="{282B851F-CC2C-4DD2-B84F-11C5C8F804CC}" srcOrd="0" destOrd="0" parTransId="{5EEE54CB-7DEB-499B-8106-F2BE29194C36}" sibTransId="{1E8CF6AF-2980-4A89-9743-AB8D884D5643}"/>
    <dgm:cxn modelId="{EF521903-D524-453D-8DA6-CC6ABB9E9059}" type="presOf" srcId="{C01478CD-459A-433A-81CC-E0ABA671492F}" destId="{AFE76877-D268-4CD1-8B5C-C11DE0DFA740}" srcOrd="0" destOrd="0" presId="urn:microsoft.com/office/officeart/2005/8/layout/list1"/>
    <dgm:cxn modelId="{9ECF894F-F195-47C2-8BAC-B4C22370477F}" type="presOf" srcId="{282B851F-CC2C-4DD2-B84F-11C5C8F804CC}" destId="{1A119687-82ED-4245-912B-5362C7334F51}" srcOrd="0" destOrd="0" presId="urn:microsoft.com/office/officeart/2005/8/layout/list1"/>
    <dgm:cxn modelId="{4B57C5BF-9282-42EB-944E-2B8FE3AE559E}" srcId="{FA2840A9-98C2-474F-BEB7-F88C8F3404CF}" destId="{C01478CD-459A-433A-81CC-E0ABA671492F}" srcOrd="0" destOrd="0" parTransId="{553D3C54-FAC4-4C42-8EC3-F4D1DE46BC80}" sibTransId="{27E331EC-CDCD-4A80-B471-D442B3504C9D}"/>
    <dgm:cxn modelId="{07ADE43C-F4B0-4250-B43D-435BB48DC6E3}" type="presOf" srcId="{007F78E7-1067-48F0-9C01-B07D13CCF100}" destId="{DB34A962-7EE9-42F5-85C3-16B8855CEEBA}" srcOrd="0" destOrd="1" presId="urn:microsoft.com/office/officeart/2005/8/layout/list1"/>
    <dgm:cxn modelId="{23D14FDE-FCAD-4BA9-A729-9936DCCED8EE}" type="presParOf" srcId="{0FFDC62D-2B14-4973-BD91-33BCBBECD8BB}" destId="{23B11909-FE9B-415D-B7DA-FE3121F69463}" srcOrd="0" destOrd="0" presId="urn:microsoft.com/office/officeart/2005/8/layout/list1"/>
    <dgm:cxn modelId="{E565F2F9-9C7F-403B-A03E-4FDB414E9B19}" type="presParOf" srcId="{23B11909-FE9B-415D-B7DA-FE3121F69463}" destId="{AFE76877-D268-4CD1-8B5C-C11DE0DFA740}" srcOrd="0" destOrd="0" presId="urn:microsoft.com/office/officeart/2005/8/layout/list1"/>
    <dgm:cxn modelId="{2A0701F8-5487-4C90-ABF2-8D774688B668}" type="presParOf" srcId="{23B11909-FE9B-415D-B7DA-FE3121F69463}" destId="{90822D64-0BBF-411B-BA23-6D08A1A3CB20}" srcOrd="1" destOrd="0" presId="urn:microsoft.com/office/officeart/2005/8/layout/list1"/>
    <dgm:cxn modelId="{A560F069-8BAE-4D1E-8A57-044BF48E0F7F}" type="presParOf" srcId="{0FFDC62D-2B14-4973-BD91-33BCBBECD8BB}" destId="{45B5B007-AAE3-46C8-9950-2F84011778AD}" srcOrd="1" destOrd="0" presId="urn:microsoft.com/office/officeart/2005/8/layout/list1"/>
    <dgm:cxn modelId="{1894F401-AB77-4446-ABBF-D14F04F29992}" type="presParOf" srcId="{0FFDC62D-2B14-4973-BD91-33BCBBECD8BB}" destId="{1A119687-82ED-4245-912B-5362C7334F51}" srcOrd="2" destOrd="0" presId="urn:microsoft.com/office/officeart/2005/8/layout/list1"/>
    <dgm:cxn modelId="{A9113CF3-2188-4901-9700-E8DEBB4B7F2F}" type="presParOf" srcId="{0FFDC62D-2B14-4973-BD91-33BCBBECD8BB}" destId="{4463C217-5DC2-4FB9-B979-39452A05E858}" srcOrd="3" destOrd="0" presId="urn:microsoft.com/office/officeart/2005/8/layout/list1"/>
    <dgm:cxn modelId="{8FB1C401-1D36-4C48-A4D1-53EF02EE69B1}" type="presParOf" srcId="{0FFDC62D-2B14-4973-BD91-33BCBBECD8BB}" destId="{08569C20-78BD-4E7E-AF9F-C38E0033CF92}" srcOrd="4" destOrd="0" presId="urn:microsoft.com/office/officeart/2005/8/layout/list1"/>
    <dgm:cxn modelId="{B27FF722-33A5-406F-90B4-5769D0CCCCE8}" type="presParOf" srcId="{08569C20-78BD-4E7E-AF9F-C38E0033CF92}" destId="{960D2BF7-D6CC-4A08-8FF7-FAB755398CD1}" srcOrd="0" destOrd="0" presId="urn:microsoft.com/office/officeart/2005/8/layout/list1"/>
    <dgm:cxn modelId="{40387491-A8B1-4392-B3E6-AF2CD271CBE9}" type="presParOf" srcId="{08569C20-78BD-4E7E-AF9F-C38E0033CF92}" destId="{A406FCEB-59F0-4F98-A216-406F61E23160}" srcOrd="1" destOrd="0" presId="urn:microsoft.com/office/officeart/2005/8/layout/list1"/>
    <dgm:cxn modelId="{6634C332-7101-4F08-A83A-74BEB2965CE3}" type="presParOf" srcId="{0FFDC62D-2B14-4973-BD91-33BCBBECD8BB}" destId="{03AC4D17-4290-40E5-BE06-13A0DC96982D}" srcOrd="5" destOrd="0" presId="urn:microsoft.com/office/officeart/2005/8/layout/list1"/>
    <dgm:cxn modelId="{DFBA8215-EFE1-4ADB-B9ED-9C64C31F71C8}" type="presParOf" srcId="{0FFDC62D-2B14-4973-BD91-33BCBBECD8BB}" destId="{D8EDE5AD-1D73-4DE7-8527-D7ED79B138FF}" srcOrd="6" destOrd="0" presId="urn:microsoft.com/office/officeart/2005/8/layout/list1"/>
    <dgm:cxn modelId="{708C00D8-82EC-4F4D-A0A5-7A954EA0B9FB}" type="presParOf" srcId="{0FFDC62D-2B14-4973-BD91-33BCBBECD8BB}" destId="{192620FE-DF5C-4FF8-9187-82E6B594FC4E}" srcOrd="7" destOrd="0" presId="urn:microsoft.com/office/officeart/2005/8/layout/list1"/>
    <dgm:cxn modelId="{A0E905BB-6C1E-4C66-8786-AE0C30D714AF}" type="presParOf" srcId="{0FFDC62D-2B14-4973-BD91-33BCBBECD8BB}" destId="{0848A019-CC06-45D6-A781-AB2E749A7C40}" srcOrd="8" destOrd="0" presId="urn:microsoft.com/office/officeart/2005/8/layout/list1"/>
    <dgm:cxn modelId="{BC490C14-AB30-44F6-8168-5EC1615AD708}" type="presParOf" srcId="{0848A019-CC06-45D6-A781-AB2E749A7C40}" destId="{02F11585-78C0-4E77-9F70-B31920460299}" srcOrd="0" destOrd="0" presId="urn:microsoft.com/office/officeart/2005/8/layout/list1"/>
    <dgm:cxn modelId="{8327EDFC-1E4A-417D-87EF-875D2684E489}" type="presParOf" srcId="{0848A019-CC06-45D6-A781-AB2E749A7C40}" destId="{EBCB77F2-27F8-45D2-9C90-79E0B9C95725}" srcOrd="1" destOrd="0" presId="urn:microsoft.com/office/officeart/2005/8/layout/list1"/>
    <dgm:cxn modelId="{B4F0FF4B-2AC4-4AC7-9FAB-626CF99F805A}" type="presParOf" srcId="{0FFDC62D-2B14-4973-BD91-33BCBBECD8BB}" destId="{107DA18A-4419-4FB6-B461-072BAEE3B04B}" srcOrd="9" destOrd="0" presId="urn:microsoft.com/office/officeart/2005/8/layout/list1"/>
    <dgm:cxn modelId="{F003CCD3-92D3-4C90-969F-9025008D9211}" type="presParOf" srcId="{0FFDC62D-2B14-4973-BD91-33BCBBECD8BB}" destId="{DB34A962-7EE9-42F5-85C3-16B8855CEE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2840A9-98C2-474F-BEB7-F88C8F3404CF}" type="doc">
      <dgm:prSet loTypeId="urn:microsoft.com/office/officeart/2005/8/layout/list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C01478CD-459A-433A-81CC-E0ABA671492F}">
      <dgm:prSet phldrT="[Texte]"/>
      <dgm:spPr/>
      <dgm:t>
        <a:bodyPr/>
        <a:lstStyle/>
        <a:p>
          <a:r>
            <a:rPr lang="fr-FR" dirty="0" smtClean="0"/>
            <a:t>Société</a:t>
          </a:r>
          <a:endParaRPr lang="fr-FR" dirty="0"/>
        </a:p>
      </dgm:t>
    </dgm:pt>
    <dgm:pt modelId="{553D3C54-FAC4-4C42-8EC3-F4D1DE46BC80}" type="parTrans" cxnId="{4B57C5BF-9282-42EB-944E-2B8FE3AE559E}">
      <dgm:prSet/>
      <dgm:spPr/>
      <dgm:t>
        <a:bodyPr/>
        <a:lstStyle/>
        <a:p>
          <a:endParaRPr lang="fr-FR"/>
        </a:p>
      </dgm:t>
    </dgm:pt>
    <dgm:pt modelId="{27E331EC-CDCD-4A80-B471-D442B3504C9D}" type="sibTrans" cxnId="{4B57C5BF-9282-42EB-944E-2B8FE3AE559E}">
      <dgm:prSet/>
      <dgm:spPr/>
      <dgm:t>
        <a:bodyPr/>
        <a:lstStyle/>
        <a:p>
          <a:endParaRPr lang="fr-FR"/>
        </a:p>
      </dgm:t>
    </dgm:pt>
    <dgm:pt modelId="{99F13DB6-355F-469B-9AD7-A47EDBF232FA}">
      <dgm:prSet phldrT="[Texte]"/>
      <dgm:spPr/>
      <dgm:t>
        <a:bodyPr/>
        <a:lstStyle/>
        <a:p>
          <a:r>
            <a:rPr lang="fr-FR" dirty="0" smtClean="0"/>
            <a:t>Vente</a:t>
          </a:r>
          <a:endParaRPr lang="fr-FR" dirty="0"/>
        </a:p>
      </dgm:t>
    </dgm:pt>
    <dgm:pt modelId="{22BF0298-959A-4CF1-B889-0A03DFE643E2}" type="parTrans" cxnId="{A0C6F3C4-E57C-4D77-8E88-B245E6C3A8BF}">
      <dgm:prSet/>
      <dgm:spPr/>
      <dgm:t>
        <a:bodyPr/>
        <a:lstStyle/>
        <a:p>
          <a:endParaRPr lang="fr-FR"/>
        </a:p>
      </dgm:t>
    </dgm:pt>
    <dgm:pt modelId="{B536608A-2927-4A77-94E9-313EEF4E3E84}" type="sibTrans" cxnId="{A0C6F3C4-E57C-4D77-8E88-B245E6C3A8BF}">
      <dgm:prSet/>
      <dgm:spPr/>
      <dgm:t>
        <a:bodyPr/>
        <a:lstStyle/>
        <a:p>
          <a:endParaRPr lang="fr-FR"/>
        </a:p>
      </dgm:t>
    </dgm:pt>
    <dgm:pt modelId="{C55AB916-E74D-4B1D-ADBD-75D496493726}">
      <dgm:prSet phldrT="[Texte]"/>
      <dgm:spPr/>
      <dgm:t>
        <a:bodyPr/>
        <a:lstStyle/>
        <a:p>
          <a:r>
            <a:rPr lang="fr-FR" dirty="0" smtClean="0"/>
            <a:t>Distributeurs</a:t>
          </a:r>
          <a:endParaRPr lang="fr-FR" dirty="0"/>
        </a:p>
      </dgm:t>
    </dgm:pt>
    <dgm:pt modelId="{6B7D350F-395E-42F2-8137-1AEE415E8BFC}" type="parTrans" cxnId="{6BD1A47F-AE9C-4142-AD74-858EAD8B8322}">
      <dgm:prSet/>
      <dgm:spPr/>
      <dgm:t>
        <a:bodyPr/>
        <a:lstStyle/>
        <a:p>
          <a:endParaRPr lang="fr-FR"/>
        </a:p>
      </dgm:t>
    </dgm:pt>
    <dgm:pt modelId="{AC625BC9-FA69-4892-BDDE-5875CCBEC699}" type="sibTrans" cxnId="{6BD1A47F-AE9C-4142-AD74-858EAD8B8322}">
      <dgm:prSet/>
      <dgm:spPr/>
      <dgm:t>
        <a:bodyPr/>
        <a:lstStyle/>
        <a:p>
          <a:endParaRPr lang="fr-FR"/>
        </a:p>
      </dgm:t>
    </dgm:pt>
    <dgm:pt modelId="{43E0ECCB-6E14-43F6-8297-A1B32C3012D5}">
      <dgm:prSet/>
      <dgm:spPr/>
      <dgm:t>
        <a:bodyPr/>
        <a:lstStyle/>
        <a:p>
          <a:r>
            <a:rPr lang="fr-FR" dirty="0" smtClean="0"/>
            <a:t>Fabricant raccords (Italie/Allemagne, France) et conduits (Italie)</a:t>
          </a:r>
          <a:endParaRPr lang="fr-FR" dirty="0"/>
        </a:p>
      </dgm:t>
    </dgm:pt>
    <dgm:pt modelId="{EF8CE800-633B-4142-80A1-A98228BA8B49}" type="parTrans" cxnId="{5AF8E8CA-98DA-45B2-9564-2034E7F7F58D}">
      <dgm:prSet/>
      <dgm:spPr/>
      <dgm:t>
        <a:bodyPr/>
        <a:lstStyle/>
        <a:p>
          <a:endParaRPr lang="fr-FR"/>
        </a:p>
      </dgm:t>
    </dgm:pt>
    <dgm:pt modelId="{9CDF3208-2572-4513-84F3-16B570CA7C88}" type="sibTrans" cxnId="{5AF8E8CA-98DA-45B2-9564-2034E7F7F58D}">
      <dgm:prSet/>
      <dgm:spPr/>
      <dgm:t>
        <a:bodyPr/>
        <a:lstStyle/>
        <a:p>
          <a:endParaRPr lang="fr-FR"/>
        </a:p>
      </dgm:t>
    </dgm:pt>
    <dgm:pt modelId="{D43E4449-7033-466A-992E-00B38BD9CB47}">
      <dgm:prSet/>
      <dgm:spPr/>
      <dgm:t>
        <a:bodyPr/>
        <a:lstStyle/>
        <a:p>
          <a:r>
            <a:rPr lang="fr-FR" dirty="0" smtClean="0"/>
            <a:t>50 commerciaux multi produits</a:t>
          </a:r>
          <a:endParaRPr lang="fr-FR" dirty="0"/>
        </a:p>
      </dgm:t>
    </dgm:pt>
    <dgm:pt modelId="{464793C2-4D3B-485C-96FF-39A3992AA19E}" type="parTrans" cxnId="{8045279C-D683-47DF-8F18-D171AA2E073E}">
      <dgm:prSet/>
      <dgm:spPr/>
      <dgm:t>
        <a:bodyPr/>
        <a:lstStyle/>
        <a:p>
          <a:endParaRPr lang="fr-FR"/>
        </a:p>
      </dgm:t>
    </dgm:pt>
    <dgm:pt modelId="{95341A2D-2EEC-4424-B2FD-E1C60F0ABD54}" type="sibTrans" cxnId="{8045279C-D683-47DF-8F18-D171AA2E073E}">
      <dgm:prSet/>
      <dgm:spPr/>
      <dgm:t>
        <a:bodyPr/>
        <a:lstStyle/>
        <a:p>
          <a:endParaRPr lang="fr-FR"/>
        </a:p>
      </dgm:t>
    </dgm:pt>
    <dgm:pt modelId="{671E1B21-0828-41B8-B5BC-98B93A2054C2}">
      <dgm:prSet/>
      <dgm:spPr/>
      <dgm:t>
        <a:bodyPr/>
        <a:lstStyle/>
        <a:p>
          <a:r>
            <a:rPr lang="fr-FR" dirty="0" err="1" smtClean="0"/>
            <a:t>Algorel</a:t>
          </a:r>
          <a:r>
            <a:rPr lang="fr-FR" dirty="0" smtClean="0"/>
            <a:t> (SIDV – Ouest)</a:t>
          </a:r>
          <a:endParaRPr lang="fr-FR" dirty="0"/>
        </a:p>
      </dgm:t>
    </dgm:pt>
    <dgm:pt modelId="{5EFB111A-B892-4E93-8943-66BF3BEBFC3C}" type="parTrans" cxnId="{1FE9C394-85C6-4D38-98CD-ABD11756062F}">
      <dgm:prSet/>
      <dgm:spPr/>
      <dgm:t>
        <a:bodyPr/>
        <a:lstStyle/>
        <a:p>
          <a:endParaRPr lang="fr-FR"/>
        </a:p>
      </dgm:t>
    </dgm:pt>
    <dgm:pt modelId="{A736B4FF-BF8B-41D0-AC46-7C53A70E39F6}" type="sibTrans" cxnId="{1FE9C394-85C6-4D38-98CD-ABD11756062F}">
      <dgm:prSet/>
      <dgm:spPr/>
      <dgm:t>
        <a:bodyPr/>
        <a:lstStyle/>
        <a:p>
          <a:endParaRPr lang="fr-FR"/>
        </a:p>
      </dgm:t>
    </dgm:pt>
    <dgm:pt modelId="{282B851F-CC2C-4DD2-B84F-11C5C8F804CC}">
      <dgm:prSet/>
      <dgm:spPr/>
      <dgm:t>
        <a:bodyPr/>
        <a:lstStyle/>
        <a:p>
          <a:r>
            <a:rPr lang="fr-FR" dirty="0" smtClean="0"/>
            <a:t>CA MLCP : 13 M€ sur 430 M€ de CA</a:t>
          </a:r>
          <a:endParaRPr lang="fr-FR" dirty="0"/>
        </a:p>
      </dgm:t>
    </dgm:pt>
    <dgm:pt modelId="{5EEE54CB-7DEB-499B-8106-F2BE29194C36}" type="parTrans" cxnId="{C7DE9CAA-A2E6-4ED6-BE89-9B4D71F1147C}">
      <dgm:prSet/>
      <dgm:spPr/>
      <dgm:t>
        <a:bodyPr/>
        <a:lstStyle/>
        <a:p>
          <a:endParaRPr lang="fr-FR"/>
        </a:p>
      </dgm:t>
    </dgm:pt>
    <dgm:pt modelId="{1E8CF6AF-2980-4A89-9743-AB8D884D5643}" type="sibTrans" cxnId="{C7DE9CAA-A2E6-4ED6-BE89-9B4D71F1147C}">
      <dgm:prSet/>
      <dgm:spPr/>
      <dgm:t>
        <a:bodyPr/>
        <a:lstStyle/>
        <a:p>
          <a:endParaRPr lang="fr-FR"/>
        </a:p>
      </dgm:t>
    </dgm:pt>
    <dgm:pt modelId="{D6EBE087-7F63-4E43-ADCB-C3E458199AEF}">
      <dgm:prSet/>
      <dgm:spPr/>
      <dgm:t>
        <a:bodyPr/>
        <a:lstStyle/>
        <a:p>
          <a:r>
            <a:rPr lang="fr-FR" dirty="0" smtClean="0"/>
            <a:t>Généraliste </a:t>
          </a:r>
          <a:endParaRPr lang="fr-FR" dirty="0"/>
        </a:p>
      </dgm:t>
    </dgm:pt>
    <dgm:pt modelId="{BE0CE697-6B6D-4B13-B0A6-2B7FB7B72028}" type="parTrans" cxnId="{D763F3EA-4545-442A-A906-EAA121417809}">
      <dgm:prSet/>
      <dgm:spPr/>
      <dgm:t>
        <a:bodyPr/>
        <a:lstStyle/>
        <a:p>
          <a:endParaRPr lang="fr-FR"/>
        </a:p>
      </dgm:t>
    </dgm:pt>
    <dgm:pt modelId="{47C55151-AFB9-4E47-8FA8-FBDCDD94B83A}" type="sibTrans" cxnId="{D763F3EA-4545-442A-A906-EAA121417809}">
      <dgm:prSet/>
      <dgm:spPr/>
      <dgm:t>
        <a:bodyPr/>
        <a:lstStyle/>
        <a:p>
          <a:endParaRPr lang="fr-FR"/>
        </a:p>
      </dgm:t>
    </dgm:pt>
    <dgm:pt modelId="{8DBD9185-BABC-4A5E-BF36-4FE5B271550E}">
      <dgm:prSet/>
      <dgm:spPr/>
      <dgm:t>
        <a:bodyPr/>
        <a:lstStyle/>
        <a:p>
          <a:r>
            <a:rPr lang="fr-FR" dirty="0" smtClean="0"/>
            <a:t>Livraison rapide (48/72h)</a:t>
          </a:r>
          <a:endParaRPr lang="fr-FR" dirty="0"/>
        </a:p>
      </dgm:t>
    </dgm:pt>
    <dgm:pt modelId="{553F16E7-DCA1-4955-9BA9-8433189AFF64}" type="parTrans" cxnId="{7C08B288-67A2-470B-BE9A-328E5BC9E809}">
      <dgm:prSet/>
      <dgm:spPr/>
      <dgm:t>
        <a:bodyPr/>
        <a:lstStyle/>
        <a:p>
          <a:endParaRPr lang="fr-FR"/>
        </a:p>
      </dgm:t>
    </dgm:pt>
    <dgm:pt modelId="{8C6CC403-8996-423D-BFC5-3D4A56455F34}" type="sibTrans" cxnId="{7C08B288-67A2-470B-BE9A-328E5BC9E809}">
      <dgm:prSet/>
      <dgm:spPr/>
      <dgm:t>
        <a:bodyPr/>
        <a:lstStyle/>
        <a:p>
          <a:endParaRPr lang="fr-FR"/>
        </a:p>
      </dgm:t>
    </dgm:pt>
    <dgm:pt modelId="{74D2D745-C72C-475E-923F-19D53F94F538}">
      <dgm:prSet/>
      <dgm:spPr/>
      <dgm:t>
        <a:bodyPr/>
        <a:lstStyle/>
        <a:p>
          <a:r>
            <a:rPr lang="fr-FR" dirty="0" smtClean="0"/>
            <a:t>Prescription peu concentrée sur MLCP</a:t>
          </a:r>
          <a:endParaRPr lang="fr-FR" dirty="0"/>
        </a:p>
      </dgm:t>
    </dgm:pt>
    <dgm:pt modelId="{820DC8F4-742C-4D9B-B894-D21B1EC9DF84}" type="parTrans" cxnId="{73ACF58C-711D-4F9D-AD69-9B66B87B41B2}">
      <dgm:prSet/>
      <dgm:spPr/>
      <dgm:t>
        <a:bodyPr/>
        <a:lstStyle/>
        <a:p>
          <a:endParaRPr lang="fr-FR"/>
        </a:p>
      </dgm:t>
    </dgm:pt>
    <dgm:pt modelId="{2EBB4A8D-318E-4BC0-BD2C-2F12BD7DBE4E}" type="sibTrans" cxnId="{73ACF58C-711D-4F9D-AD69-9B66B87B41B2}">
      <dgm:prSet/>
      <dgm:spPr/>
      <dgm:t>
        <a:bodyPr/>
        <a:lstStyle/>
        <a:p>
          <a:endParaRPr lang="fr-FR"/>
        </a:p>
      </dgm:t>
    </dgm:pt>
    <dgm:pt modelId="{60D61578-B2B8-4619-9B00-4F4CFF09C84D}">
      <dgm:prSet/>
      <dgm:spPr/>
      <dgm:t>
        <a:bodyPr/>
        <a:lstStyle/>
        <a:p>
          <a:r>
            <a:rPr lang="fr-FR" dirty="0" err="1" smtClean="0"/>
            <a:t>Pompac</a:t>
          </a:r>
          <a:r>
            <a:rPr lang="fr-FR" dirty="0" smtClean="0"/>
            <a:t> développement</a:t>
          </a:r>
          <a:endParaRPr lang="fr-FR" dirty="0"/>
        </a:p>
      </dgm:t>
    </dgm:pt>
    <dgm:pt modelId="{2640C0A6-9F21-4601-93B1-78647D1D86B2}" type="parTrans" cxnId="{777D8A60-3B31-4AA7-9969-EC216865403A}">
      <dgm:prSet/>
      <dgm:spPr/>
      <dgm:t>
        <a:bodyPr/>
        <a:lstStyle/>
        <a:p>
          <a:endParaRPr lang="fr-FR"/>
        </a:p>
      </dgm:t>
    </dgm:pt>
    <dgm:pt modelId="{B91402D2-45B9-435F-BD7F-3B08FBD04CE9}" type="sibTrans" cxnId="{777D8A60-3B31-4AA7-9969-EC216865403A}">
      <dgm:prSet/>
      <dgm:spPr/>
      <dgm:t>
        <a:bodyPr/>
        <a:lstStyle/>
        <a:p>
          <a:endParaRPr lang="fr-FR"/>
        </a:p>
      </dgm:t>
    </dgm:pt>
    <dgm:pt modelId="{BB96A694-6271-441E-909E-A7872553A326}">
      <dgm:prSet/>
      <dgm:spPr/>
      <dgm:t>
        <a:bodyPr/>
        <a:lstStyle/>
        <a:p>
          <a:r>
            <a:rPr lang="fr-FR" dirty="0" smtClean="0"/>
            <a:t>PUM Plastiques</a:t>
          </a:r>
          <a:endParaRPr lang="fr-FR" dirty="0"/>
        </a:p>
      </dgm:t>
    </dgm:pt>
    <dgm:pt modelId="{504F1ABC-F514-4F88-808F-3DA9A8D378B4}" type="parTrans" cxnId="{8251A283-6C01-4465-8E55-41E3BDF5CFD2}">
      <dgm:prSet/>
      <dgm:spPr/>
      <dgm:t>
        <a:bodyPr/>
        <a:lstStyle/>
        <a:p>
          <a:endParaRPr lang="fr-FR"/>
        </a:p>
      </dgm:t>
    </dgm:pt>
    <dgm:pt modelId="{6FE36AD5-7C22-4C11-A3D0-D7FA3FDAB884}" type="sibTrans" cxnId="{8251A283-6C01-4465-8E55-41E3BDF5CFD2}">
      <dgm:prSet/>
      <dgm:spPr/>
      <dgm:t>
        <a:bodyPr/>
        <a:lstStyle/>
        <a:p>
          <a:endParaRPr lang="fr-FR"/>
        </a:p>
      </dgm:t>
    </dgm:pt>
    <dgm:pt modelId="{0FFDC62D-2B14-4973-BD91-33BCBBECD8BB}" type="pres">
      <dgm:prSet presAssocID="{FA2840A9-98C2-474F-BEB7-F88C8F3404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3B11909-FE9B-415D-B7DA-FE3121F69463}" type="pres">
      <dgm:prSet presAssocID="{C01478CD-459A-433A-81CC-E0ABA671492F}" presName="parentLin" presStyleCnt="0"/>
      <dgm:spPr/>
      <dgm:t>
        <a:bodyPr/>
        <a:lstStyle/>
        <a:p>
          <a:endParaRPr lang="fr-FR"/>
        </a:p>
      </dgm:t>
    </dgm:pt>
    <dgm:pt modelId="{AFE76877-D268-4CD1-8B5C-C11DE0DFA740}" type="pres">
      <dgm:prSet presAssocID="{C01478CD-459A-433A-81CC-E0ABA671492F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90822D64-0BBF-411B-BA23-6D08A1A3CB20}" type="pres">
      <dgm:prSet presAssocID="{C01478CD-459A-433A-81CC-E0ABA67149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B5B007-AAE3-46C8-9950-2F84011778AD}" type="pres">
      <dgm:prSet presAssocID="{C01478CD-459A-433A-81CC-E0ABA671492F}" presName="negativeSpace" presStyleCnt="0"/>
      <dgm:spPr/>
      <dgm:t>
        <a:bodyPr/>
        <a:lstStyle/>
        <a:p>
          <a:endParaRPr lang="fr-FR"/>
        </a:p>
      </dgm:t>
    </dgm:pt>
    <dgm:pt modelId="{1A119687-82ED-4245-912B-5362C7334F51}" type="pres">
      <dgm:prSet presAssocID="{C01478CD-459A-433A-81CC-E0ABA671492F}" presName="childText" presStyleLbl="conFgAcc1" presStyleIdx="0" presStyleCnt="3" custLinFactNeighborX="-928" custLinFactNeighborY="694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63C217-5DC2-4FB9-B979-39452A05E858}" type="pres">
      <dgm:prSet presAssocID="{27E331EC-CDCD-4A80-B471-D442B3504C9D}" presName="spaceBetweenRectangles" presStyleCnt="0"/>
      <dgm:spPr/>
      <dgm:t>
        <a:bodyPr/>
        <a:lstStyle/>
        <a:p>
          <a:endParaRPr lang="fr-FR"/>
        </a:p>
      </dgm:t>
    </dgm:pt>
    <dgm:pt modelId="{08569C20-78BD-4E7E-AF9F-C38E0033CF92}" type="pres">
      <dgm:prSet presAssocID="{99F13DB6-355F-469B-9AD7-A47EDBF232FA}" presName="parentLin" presStyleCnt="0"/>
      <dgm:spPr/>
      <dgm:t>
        <a:bodyPr/>
        <a:lstStyle/>
        <a:p>
          <a:endParaRPr lang="fr-FR"/>
        </a:p>
      </dgm:t>
    </dgm:pt>
    <dgm:pt modelId="{960D2BF7-D6CC-4A08-8FF7-FAB755398CD1}" type="pres">
      <dgm:prSet presAssocID="{99F13DB6-355F-469B-9AD7-A47EDBF232F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406FCEB-59F0-4F98-A216-406F61E23160}" type="pres">
      <dgm:prSet presAssocID="{99F13DB6-355F-469B-9AD7-A47EDBF232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AC4D17-4290-40E5-BE06-13A0DC96982D}" type="pres">
      <dgm:prSet presAssocID="{99F13DB6-355F-469B-9AD7-A47EDBF232FA}" presName="negativeSpace" presStyleCnt="0"/>
      <dgm:spPr/>
      <dgm:t>
        <a:bodyPr/>
        <a:lstStyle/>
        <a:p>
          <a:endParaRPr lang="fr-FR"/>
        </a:p>
      </dgm:t>
    </dgm:pt>
    <dgm:pt modelId="{D8EDE5AD-1D73-4DE7-8527-D7ED79B138FF}" type="pres">
      <dgm:prSet presAssocID="{99F13DB6-355F-469B-9AD7-A47EDBF232F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2620FE-DF5C-4FF8-9187-82E6B594FC4E}" type="pres">
      <dgm:prSet presAssocID="{B536608A-2927-4A77-94E9-313EEF4E3E84}" presName="spaceBetweenRectangles" presStyleCnt="0"/>
      <dgm:spPr/>
      <dgm:t>
        <a:bodyPr/>
        <a:lstStyle/>
        <a:p>
          <a:endParaRPr lang="fr-FR"/>
        </a:p>
      </dgm:t>
    </dgm:pt>
    <dgm:pt modelId="{0848A019-CC06-45D6-A781-AB2E749A7C40}" type="pres">
      <dgm:prSet presAssocID="{C55AB916-E74D-4B1D-ADBD-75D496493726}" presName="parentLin" presStyleCnt="0"/>
      <dgm:spPr/>
      <dgm:t>
        <a:bodyPr/>
        <a:lstStyle/>
        <a:p>
          <a:endParaRPr lang="fr-FR"/>
        </a:p>
      </dgm:t>
    </dgm:pt>
    <dgm:pt modelId="{02F11585-78C0-4E77-9F70-B31920460299}" type="pres">
      <dgm:prSet presAssocID="{C55AB916-E74D-4B1D-ADBD-75D496493726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EBCB77F2-27F8-45D2-9C90-79E0B9C95725}" type="pres">
      <dgm:prSet presAssocID="{C55AB916-E74D-4B1D-ADBD-75D4964937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7DA18A-4419-4FB6-B461-072BAEE3B04B}" type="pres">
      <dgm:prSet presAssocID="{C55AB916-E74D-4B1D-ADBD-75D496493726}" presName="negativeSpace" presStyleCnt="0"/>
      <dgm:spPr/>
      <dgm:t>
        <a:bodyPr/>
        <a:lstStyle/>
        <a:p>
          <a:endParaRPr lang="fr-FR"/>
        </a:p>
      </dgm:t>
    </dgm:pt>
    <dgm:pt modelId="{DB34A962-7EE9-42F5-85C3-16B8855CEEBA}" type="pres">
      <dgm:prSet presAssocID="{C55AB916-E74D-4B1D-ADBD-75D49649372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C6F3C4-E57C-4D77-8E88-B245E6C3A8BF}" srcId="{FA2840A9-98C2-474F-BEB7-F88C8F3404CF}" destId="{99F13DB6-355F-469B-9AD7-A47EDBF232FA}" srcOrd="1" destOrd="0" parTransId="{22BF0298-959A-4CF1-B889-0A03DFE643E2}" sibTransId="{B536608A-2927-4A77-94E9-313EEF4E3E84}"/>
    <dgm:cxn modelId="{5C0C418D-AFF3-42B9-826B-0B28984B51AC}" type="presOf" srcId="{43E0ECCB-6E14-43F6-8297-A1B32C3012D5}" destId="{1A119687-82ED-4245-912B-5362C7334F51}" srcOrd="0" destOrd="2" presId="urn:microsoft.com/office/officeart/2005/8/layout/list1"/>
    <dgm:cxn modelId="{D27C8FC8-C0F0-4C67-899C-E62FF1FA3A6E}" type="presOf" srcId="{FA2840A9-98C2-474F-BEB7-F88C8F3404CF}" destId="{0FFDC62D-2B14-4973-BD91-33BCBBECD8BB}" srcOrd="0" destOrd="0" presId="urn:microsoft.com/office/officeart/2005/8/layout/list1"/>
    <dgm:cxn modelId="{D763F3EA-4545-442A-A906-EAA121417809}" srcId="{C01478CD-459A-433A-81CC-E0ABA671492F}" destId="{D6EBE087-7F63-4E43-ADCB-C3E458199AEF}" srcOrd="1" destOrd="0" parTransId="{BE0CE697-6B6D-4B13-B0A6-2B7FB7B72028}" sibTransId="{47C55151-AFB9-4E47-8FA8-FBDCDD94B83A}"/>
    <dgm:cxn modelId="{8045279C-D683-47DF-8F18-D171AA2E073E}" srcId="{99F13DB6-355F-469B-9AD7-A47EDBF232FA}" destId="{D43E4449-7033-466A-992E-00B38BD9CB47}" srcOrd="0" destOrd="0" parTransId="{464793C2-4D3B-485C-96FF-39A3992AA19E}" sibTransId="{95341A2D-2EEC-4424-B2FD-E1C60F0ABD54}"/>
    <dgm:cxn modelId="{1080FED5-EBF3-42AD-A333-D87982315CE3}" type="presOf" srcId="{99F13DB6-355F-469B-9AD7-A47EDBF232FA}" destId="{A406FCEB-59F0-4F98-A216-406F61E23160}" srcOrd="1" destOrd="0" presId="urn:microsoft.com/office/officeart/2005/8/layout/list1"/>
    <dgm:cxn modelId="{89855515-47CB-4F5E-B88D-836E17803757}" type="presOf" srcId="{8DBD9185-BABC-4A5E-BF36-4FE5B271550E}" destId="{D8EDE5AD-1D73-4DE7-8527-D7ED79B138FF}" srcOrd="0" destOrd="1" presId="urn:microsoft.com/office/officeart/2005/8/layout/list1"/>
    <dgm:cxn modelId="{5AF8E8CA-98DA-45B2-9564-2034E7F7F58D}" srcId="{C01478CD-459A-433A-81CC-E0ABA671492F}" destId="{43E0ECCB-6E14-43F6-8297-A1B32C3012D5}" srcOrd="2" destOrd="0" parTransId="{EF8CE800-633B-4142-80A1-A98228BA8B49}" sibTransId="{9CDF3208-2572-4513-84F3-16B570CA7C88}"/>
    <dgm:cxn modelId="{6BD1A47F-AE9C-4142-AD74-858EAD8B8322}" srcId="{FA2840A9-98C2-474F-BEB7-F88C8F3404CF}" destId="{C55AB916-E74D-4B1D-ADBD-75D496493726}" srcOrd="2" destOrd="0" parTransId="{6B7D350F-395E-42F2-8137-1AEE415E8BFC}" sibTransId="{AC625BC9-FA69-4892-BDDE-5875CCBEC699}"/>
    <dgm:cxn modelId="{7C08B288-67A2-470B-BE9A-328E5BC9E809}" srcId="{99F13DB6-355F-469B-9AD7-A47EDBF232FA}" destId="{8DBD9185-BABC-4A5E-BF36-4FE5B271550E}" srcOrd="1" destOrd="0" parTransId="{553F16E7-DCA1-4955-9BA9-8433189AFF64}" sibTransId="{8C6CC403-8996-423D-BFC5-3D4A56455F34}"/>
    <dgm:cxn modelId="{1FE9C394-85C6-4D38-98CD-ABD11756062F}" srcId="{C55AB916-E74D-4B1D-ADBD-75D496493726}" destId="{671E1B21-0828-41B8-B5BC-98B93A2054C2}" srcOrd="0" destOrd="0" parTransId="{5EFB111A-B892-4E93-8943-66BF3BEBFC3C}" sibTransId="{A736B4FF-BF8B-41D0-AC46-7C53A70E39F6}"/>
    <dgm:cxn modelId="{68999917-805F-4674-AADA-6A584B6D16B9}" type="presOf" srcId="{C01478CD-459A-433A-81CC-E0ABA671492F}" destId="{AFE76877-D268-4CD1-8B5C-C11DE0DFA740}" srcOrd="0" destOrd="0" presId="urn:microsoft.com/office/officeart/2005/8/layout/list1"/>
    <dgm:cxn modelId="{777D8A60-3B31-4AA7-9969-EC216865403A}" srcId="{C55AB916-E74D-4B1D-ADBD-75D496493726}" destId="{60D61578-B2B8-4619-9B00-4F4CFF09C84D}" srcOrd="1" destOrd="0" parTransId="{2640C0A6-9F21-4601-93B1-78647D1D86B2}" sibTransId="{B91402D2-45B9-435F-BD7F-3B08FBD04CE9}"/>
    <dgm:cxn modelId="{2AA0E2F8-9216-44FD-990E-341083BC3C5A}" type="presOf" srcId="{C55AB916-E74D-4B1D-ADBD-75D496493726}" destId="{EBCB77F2-27F8-45D2-9C90-79E0B9C95725}" srcOrd="1" destOrd="0" presId="urn:microsoft.com/office/officeart/2005/8/layout/list1"/>
    <dgm:cxn modelId="{620AF8C6-F93C-4BD3-AD28-ABFCD2183F45}" type="presOf" srcId="{60D61578-B2B8-4619-9B00-4F4CFF09C84D}" destId="{DB34A962-7EE9-42F5-85C3-16B8855CEEBA}" srcOrd="0" destOrd="1" presId="urn:microsoft.com/office/officeart/2005/8/layout/list1"/>
    <dgm:cxn modelId="{4BD2F9FB-76BD-4C51-823D-D01B1FDEDEF8}" type="presOf" srcId="{74D2D745-C72C-475E-923F-19D53F94F538}" destId="{D8EDE5AD-1D73-4DE7-8527-D7ED79B138FF}" srcOrd="0" destOrd="2" presId="urn:microsoft.com/office/officeart/2005/8/layout/list1"/>
    <dgm:cxn modelId="{9CF6ABDC-85DA-4497-9651-DD1B841CC8BD}" type="presOf" srcId="{671E1B21-0828-41B8-B5BC-98B93A2054C2}" destId="{DB34A962-7EE9-42F5-85C3-16B8855CEEBA}" srcOrd="0" destOrd="0" presId="urn:microsoft.com/office/officeart/2005/8/layout/list1"/>
    <dgm:cxn modelId="{15FDD7F8-882B-4209-8E92-7FA050C6FBF0}" type="presOf" srcId="{D43E4449-7033-466A-992E-00B38BD9CB47}" destId="{D8EDE5AD-1D73-4DE7-8527-D7ED79B138FF}" srcOrd="0" destOrd="0" presId="urn:microsoft.com/office/officeart/2005/8/layout/list1"/>
    <dgm:cxn modelId="{105E8A42-33A2-4095-8597-3881044C6643}" type="presOf" srcId="{99F13DB6-355F-469B-9AD7-A47EDBF232FA}" destId="{960D2BF7-D6CC-4A08-8FF7-FAB755398CD1}" srcOrd="0" destOrd="0" presId="urn:microsoft.com/office/officeart/2005/8/layout/list1"/>
    <dgm:cxn modelId="{73ACF58C-711D-4F9D-AD69-9B66B87B41B2}" srcId="{99F13DB6-355F-469B-9AD7-A47EDBF232FA}" destId="{74D2D745-C72C-475E-923F-19D53F94F538}" srcOrd="2" destOrd="0" parTransId="{820DC8F4-742C-4D9B-B894-D21B1EC9DF84}" sibTransId="{2EBB4A8D-318E-4BC0-BD2C-2F12BD7DBE4E}"/>
    <dgm:cxn modelId="{8251A283-6C01-4465-8E55-41E3BDF5CFD2}" srcId="{C55AB916-E74D-4B1D-ADBD-75D496493726}" destId="{BB96A694-6271-441E-909E-A7872553A326}" srcOrd="2" destOrd="0" parTransId="{504F1ABC-F514-4F88-808F-3DA9A8D378B4}" sibTransId="{6FE36AD5-7C22-4C11-A3D0-D7FA3FDAB884}"/>
    <dgm:cxn modelId="{7BFD1417-C7BB-4DBD-8246-15491124C0FF}" type="presOf" srcId="{BB96A694-6271-441E-909E-A7872553A326}" destId="{DB34A962-7EE9-42F5-85C3-16B8855CEEBA}" srcOrd="0" destOrd="2" presId="urn:microsoft.com/office/officeart/2005/8/layout/list1"/>
    <dgm:cxn modelId="{AA23EAB9-0D6F-4186-B42B-9AED5C7DF5BA}" type="presOf" srcId="{D6EBE087-7F63-4E43-ADCB-C3E458199AEF}" destId="{1A119687-82ED-4245-912B-5362C7334F51}" srcOrd="0" destOrd="1" presId="urn:microsoft.com/office/officeart/2005/8/layout/list1"/>
    <dgm:cxn modelId="{4CD98F3C-7501-4DF3-875E-08652E1E99BF}" type="presOf" srcId="{C01478CD-459A-433A-81CC-E0ABA671492F}" destId="{90822D64-0BBF-411B-BA23-6D08A1A3CB20}" srcOrd="1" destOrd="0" presId="urn:microsoft.com/office/officeart/2005/8/layout/list1"/>
    <dgm:cxn modelId="{C7DE9CAA-A2E6-4ED6-BE89-9B4D71F1147C}" srcId="{C01478CD-459A-433A-81CC-E0ABA671492F}" destId="{282B851F-CC2C-4DD2-B84F-11C5C8F804CC}" srcOrd="0" destOrd="0" parTransId="{5EEE54CB-7DEB-499B-8106-F2BE29194C36}" sibTransId="{1E8CF6AF-2980-4A89-9743-AB8D884D5643}"/>
    <dgm:cxn modelId="{D754DE0F-901E-43A4-9A1C-D6B7D56560D0}" type="presOf" srcId="{C55AB916-E74D-4B1D-ADBD-75D496493726}" destId="{02F11585-78C0-4E77-9F70-B31920460299}" srcOrd="0" destOrd="0" presId="urn:microsoft.com/office/officeart/2005/8/layout/list1"/>
    <dgm:cxn modelId="{4B57C5BF-9282-42EB-944E-2B8FE3AE559E}" srcId="{FA2840A9-98C2-474F-BEB7-F88C8F3404CF}" destId="{C01478CD-459A-433A-81CC-E0ABA671492F}" srcOrd="0" destOrd="0" parTransId="{553D3C54-FAC4-4C42-8EC3-F4D1DE46BC80}" sibTransId="{27E331EC-CDCD-4A80-B471-D442B3504C9D}"/>
    <dgm:cxn modelId="{C820CC77-4237-41CA-A5BB-4AC87161D476}" type="presOf" srcId="{282B851F-CC2C-4DD2-B84F-11C5C8F804CC}" destId="{1A119687-82ED-4245-912B-5362C7334F51}" srcOrd="0" destOrd="0" presId="urn:microsoft.com/office/officeart/2005/8/layout/list1"/>
    <dgm:cxn modelId="{F44DC024-FADA-4BD5-A01B-1301512857A0}" type="presParOf" srcId="{0FFDC62D-2B14-4973-BD91-33BCBBECD8BB}" destId="{23B11909-FE9B-415D-B7DA-FE3121F69463}" srcOrd="0" destOrd="0" presId="urn:microsoft.com/office/officeart/2005/8/layout/list1"/>
    <dgm:cxn modelId="{9C6E242E-0AE3-4DDE-8FC6-BB44B3F31E38}" type="presParOf" srcId="{23B11909-FE9B-415D-B7DA-FE3121F69463}" destId="{AFE76877-D268-4CD1-8B5C-C11DE0DFA740}" srcOrd="0" destOrd="0" presId="urn:microsoft.com/office/officeart/2005/8/layout/list1"/>
    <dgm:cxn modelId="{C7463921-5AF0-41D9-997E-5AA8B0130A96}" type="presParOf" srcId="{23B11909-FE9B-415D-B7DA-FE3121F69463}" destId="{90822D64-0BBF-411B-BA23-6D08A1A3CB20}" srcOrd="1" destOrd="0" presId="urn:microsoft.com/office/officeart/2005/8/layout/list1"/>
    <dgm:cxn modelId="{0D367C4D-F5DF-4594-8DAF-835F31F2849F}" type="presParOf" srcId="{0FFDC62D-2B14-4973-BD91-33BCBBECD8BB}" destId="{45B5B007-AAE3-46C8-9950-2F84011778AD}" srcOrd="1" destOrd="0" presId="urn:microsoft.com/office/officeart/2005/8/layout/list1"/>
    <dgm:cxn modelId="{39CB798E-ABF2-4B23-A5D4-7F6CC41F1990}" type="presParOf" srcId="{0FFDC62D-2B14-4973-BD91-33BCBBECD8BB}" destId="{1A119687-82ED-4245-912B-5362C7334F51}" srcOrd="2" destOrd="0" presId="urn:microsoft.com/office/officeart/2005/8/layout/list1"/>
    <dgm:cxn modelId="{2531E154-C4BB-4BD4-8B53-1E6EAE50148E}" type="presParOf" srcId="{0FFDC62D-2B14-4973-BD91-33BCBBECD8BB}" destId="{4463C217-5DC2-4FB9-B979-39452A05E858}" srcOrd="3" destOrd="0" presId="urn:microsoft.com/office/officeart/2005/8/layout/list1"/>
    <dgm:cxn modelId="{129A8F30-7A4D-41C0-AD28-9E6435CACDBE}" type="presParOf" srcId="{0FFDC62D-2B14-4973-BD91-33BCBBECD8BB}" destId="{08569C20-78BD-4E7E-AF9F-C38E0033CF92}" srcOrd="4" destOrd="0" presId="urn:microsoft.com/office/officeart/2005/8/layout/list1"/>
    <dgm:cxn modelId="{677E423D-4F64-4B9F-BB9E-02F9D2DBC91D}" type="presParOf" srcId="{08569C20-78BD-4E7E-AF9F-C38E0033CF92}" destId="{960D2BF7-D6CC-4A08-8FF7-FAB755398CD1}" srcOrd="0" destOrd="0" presId="urn:microsoft.com/office/officeart/2005/8/layout/list1"/>
    <dgm:cxn modelId="{5FC3C06F-6302-41FC-9FA4-E977071B986D}" type="presParOf" srcId="{08569C20-78BD-4E7E-AF9F-C38E0033CF92}" destId="{A406FCEB-59F0-4F98-A216-406F61E23160}" srcOrd="1" destOrd="0" presId="urn:microsoft.com/office/officeart/2005/8/layout/list1"/>
    <dgm:cxn modelId="{16CD60E9-005E-45CE-AA46-ADC50D904E08}" type="presParOf" srcId="{0FFDC62D-2B14-4973-BD91-33BCBBECD8BB}" destId="{03AC4D17-4290-40E5-BE06-13A0DC96982D}" srcOrd="5" destOrd="0" presId="urn:microsoft.com/office/officeart/2005/8/layout/list1"/>
    <dgm:cxn modelId="{4DE0DBEF-CFF9-49D2-9541-7D5D61DE3245}" type="presParOf" srcId="{0FFDC62D-2B14-4973-BD91-33BCBBECD8BB}" destId="{D8EDE5AD-1D73-4DE7-8527-D7ED79B138FF}" srcOrd="6" destOrd="0" presId="urn:microsoft.com/office/officeart/2005/8/layout/list1"/>
    <dgm:cxn modelId="{76890B0E-4AFA-4E76-B8B0-4CE57B8C3EE2}" type="presParOf" srcId="{0FFDC62D-2B14-4973-BD91-33BCBBECD8BB}" destId="{192620FE-DF5C-4FF8-9187-82E6B594FC4E}" srcOrd="7" destOrd="0" presId="urn:microsoft.com/office/officeart/2005/8/layout/list1"/>
    <dgm:cxn modelId="{3F6A4606-0D91-4FE3-B75E-9060AC071995}" type="presParOf" srcId="{0FFDC62D-2B14-4973-BD91-33BCBBECD8BB}" destId="{0848A019-CC06-45D6-A781-AB2E749A7C40}" srcOrd="8" destOrd="0" presId="urn:microsoft.com/office/officeart/2005/8/layout/list1"/>
    <dgm:cxn modelId="{4AE671C8-945A-4323-B152-5C5A4F542966}" type="presParOf" srcId="{0848A019-CC06-45D6-A781-AB2E749A7C40}" destId="{02F11585-78C0-4E77-9F70-B31920460299}" srcOrd="0" destOrd="0" presId="urn:microsoft.com/office/officeart/2005/8/layout/list1"/>
    <dgm:cxn modelId="{DCBDC38A-528C-41C8-8481-AC29F716D587}" type="presParOf" srcId="{0848A019-CC06-45D6-A781-AB2E749A7C40}" destId="{EBCB77F2-27F8-45D2-9C90-79E0B9C95725}" srcOrd="1" destOrd="0" presId="urn:microsoft.com/office/officeart/2005/8/layout/list1"/>
    <dgm:cxn modelId="{CF8D388B-C813-46CA-8DE4-462B3A348CBB}" type="presParOf" srcId="{0FFDC62D-2B14-4973-BD91-33BCBBECD8BB}" destId="{107DA18A-4419-4FB6-B461-072BAEE3B04B}" srcOrd="9" destOrd="0" presId="urn:microsoft.com/office/officeart/2005/8/layout/list1"/>
    <dgm:cxn modelId="{E3C63083-3AA1-4C21-8FA0-7A134157A17E}" type="presParOf" srcId="{0FFDC62D-2B14-4973-BD91-33BCBBECD8BB}" destId="{DB34A962-7EE9-42F5-85C3-16B8855CEE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840A9-98C2-474F-BEB7-F88C8F3404CF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C01478CD-459A-433A-81CC-E0ABA671492F}">
      <dgm:prSet phldrT="[Texte]"/>
      <dgm:spPr/>
      <dgm:t>
        <a:bodyPr/>
        <a:lstStyle/>
        <a:p>
          <a:r>
            <a:rPr lang="fr-FR" dirty="0" smtClean="0"/>
            <a:t>Société</a:t>
          </a:r>
          <a:endParaRPr lang="fr-FR" dirty="0"/>
        </a:p>
      </dgm:t>
    </dgm:pt>
    <dgm:pt modelId="{553D3C54-FAC4-4C42-8EC3-F4D1DE46BC80}" type="parTrans" cxnId="{4B57C5BF-9282-42EB-944E-2B8FE3AE559E}">
      <dgm:prSet/>
      <dgm:spPr/>
      <dgm:t>
        <a:bodyPr/>
        <a:lstStyle/>
        <a:p>
          <a:endParaRPr lang="fr-FR"/>
        </a:p>
      </dgm:t>
    </dgm:pt>
    <dgm:pt modelId="{27E331EC-CDCD-4A80-B471-D442B3504C9D}" type="sibTrans" cxnId="{4B57C5BF-9282-42EB-944E-2B8FE3AE559E}">
      <dgm:prSet/>
      <dgm:spPr/>
      <dgm:t>
        <a:bodyPr/>
        <a:lstStyle/>
        <a:p>
          <a:endParaRPr lang="fr-FR"/>
        </a:p>
      </dgm:t>
    </dgm:pt>
    <dgm:pt modelId="{99F13DB6-355F-469B-9AD7-A47EDBF232FA}">
      <dgm:prSet phldrT="[Texte]"/>
      <dgm:spPr/>
      <dgm:t>
        <a:bodyPr/>
        <a:lstStyle/>
        <a:p>
          <a:r>
            <a:rPr lang="fr-FR" dirty="0" smtClean="0"/>
            <a:t>Vente</a:t>
          </a:r>
          <a:endParaRPr lang="fr-FR" dirty="0"/>
        </a:p>
      </dgm:t>
    </dgm:pt>
    <dgm:pt modelId="{22BF0298-959A-4CF1-B889-0A03DFE643E2}" type="parTrans" cxnId="{A0C6F3C4-E57C-4D77-8E88-B245E6C3A8BF}">
      <dgm:prSet/>
      <dgm:spPr/>
      <dgm:t>
        <a:bodyPr/>
        <a:lstStyle/>
        <a:p>
          <a:endParaRPr lang="fr-FR"/>
        </a:p>
      </dgm:t>
    </dgm:pt>
    <dgm:pt modelId="{B536608A-2927-4A77-94E9-313EEF4E3E84}" type="sibTrans" cxnId="{A0C6F3C4-E57C-4D77-8E88-B245E6C3A8BF}">
      <dgm:prSet/>
      <dgm:spPr/>
      <dgm:t>
        <a:bodyPr/>
        <a:lstStyle/>
        <a:p>
          <a:endParaRPr lang="fr-FR"/>
        </a:p>
      </dgm:t>
    </dgm:pt>
    <dgm:pt modelId="{C55AB916-E74D-4B1D-ADBD-75D496493726}">
      <dgm:prSet phldrT="[Texte]"/>
      <dgm:spPr/>
      <dgm:t>
        <a:bodyPr/>
        <a:lstStyle/>
        <a:p>
          <a:r>
            <a:rPr lang="fr-FR" dirty="0" smtClean="0"/>
            <a:t>Distributeurs</a:t>
          </a:r>
          <a:endParaRPr lang="fr-FR" dirty="0"/>
        </a:p>
      </dgm:t>
    </dgm:pt>
    <dgm:pt modelId="{6B7D350F-395E-42F2-8137-1AEE415E8BFC}" type="parTrans" cxnId="{6BD1A47F-AE9C-4142-AD74-858EAD8B8322}">
      <dgm:prSet/>
      <dgm:spPr/>
      <dgm:t>
        <a:bodyPr/>
        <a:lstStyle/>
        <a:p>
          <a:endParaRPr lang="fr-FR"/>
        </a:p>
      </dgm:t>
    </dgm:pt>
    <dgm:pt modelId="{AC625BC9-FA69-4892-BDDE-5875CCBEC699}" type="sibTrans" cxnId="{6BD1A47F-AE9C-4142-AD74-858EAD8B8322}">
      <dgm:prSet/>
      <dgm:spPr/>
      <dgm:t>
        <a:bodyPr/>
        <a:lstStyle/>
        <a:p>
          <a:endParaRPr lang="fr-FR"/>
        </a:p>
      </dgm:t>
    </dgm:pt>
    <dgm:pt modelId="{43E0ECCB-6E14-43F6-8297-A1B32C3012D5}">
      <dgm:prSet/>
      <dgm:spPr/>
      <dgm:t>
        <a:bodyPr rIns="180000"/>
        <a:lstStyle/>
        <a:p>
          <a:r>
            <a:rPr lang="fr-FR" dirty="0" smtClean="0"/>
            <a:t>Fabricant de raccords (Italie) mais pas des tubes (Allemagne/Belgique)</a:t>
          </a:r>
          <a:endParaRPr lang="fr-FR" dirty="0"/>
        </a:p>
      </dgm:t>
    </dgm:pt>
    <dgm:pt modelId="{EF8CE800-633B-4142-80A1-A98228BA8B49}" type="parTrans" cxnId="{5AF8E8CA-98DA-45B2-9564-2034E7F7F58D}">
      <dgm:prSet/>
      <dgm:spPr/>
      <dgm:t>
        <a:bodyPr/>
        <a:lstStyle/>
        <a:p>
          <a:endParaRPr lang="fr-FR"/>
        </a:p>
      </dgm:t>
    </dgm:pt>
    <dgm:pt modelId="{9CDF3208-2572-4513-84F3-16B570CA7C88}" type="sibTrans" cxnId="{5AF8E8CA-98DA-45B2-9564-2034E7F7F58D}">
      <dgm:prSet/>
      <dgm:spPr/>
      <dgm:t>
        <a:bodyPr/>
        <a:lstStyle/>
        <a:p>
          <a:endParaRPr lang="fr-FR"/>
        </a:p>
      </dgm:t>
    </dgm:pt>
    <dgm:pt modelId="{D43E4449-7033-466A-992E-00B38BD9CB47}">
      <dgm:prSet/>
      <dgm:spPr/>
      <dgm:t>
        <a:bodyPr/>
        <a:lstStyle/>
        <a:p>
          <a:r>
            <a:rPr lang="fr-FR" dirty="0" smtClean="0"/>
            <a:t>30 commerciaux</a:t>
          </a:r>
          <a:endParaRPr lang="fr-FR" dirty="0"/>
        </a:p>
      </dgm:t>
    </dgm:pt>
    <dgm:pt modelId="{464793C2-4D3B-485C-96FF-39A3992AA19E}" type="parTrans" cxnId="{8045279C-D683-47DF-8F18-D171AA2E073E}">
      <dgm:prSet/>
      <dgm:spPr/>
      <dgm:t>
        <a:bodyPr/>
        <a:lstStyle/>
        <a:p>
          <a:endParaRPr lang="fr-FR"/>
        </a:p>
      </dgm:t>
    </dgm:pt>
    <dgm:pt modelId="{95341A2D-2EEC-4424-B2FD-E1C60F0ABD54}" type="sibTrans" cxnId="{8045279C-D683-47DF-8F18-D171AA2E073E}">
      <dgm:prSet/>
      <dgm:spPr/>
      <dgm:t>
        <a:bodyPr/>
        <a:lstStyle/>
        <a:p>
          <a:endParaRPr lang="fr-FR"/>
        </a:p>
      </dgm:t>
    </dgm:pt>
    <dgm:pt modelId="{671E1B21-0828-41B8-B5BC-98B93A2054C2}">
      <dgm:prSet/>
      <dgm:spPr/>
      <dgm:t>
        <a:bodyPr/>
        <a:lstStyle/>
        <a:p>
          <a:r>
            <a:rPr lang="fr-FR" dirty="0" smtClean="0"/>
            <a:t>DSC, </a:t>
          </a:r>
          <a:endParaRPr lang="fr-FR" dirty="0"/>
        </a:p>
      </dgm:t>
    </dgm:pt>
    <dgm:pt modelId="{5EFB111A-B892-4E93-8943-66BF3BEBFC3C}" type="parTrans" cxnId="{1FE9C394-85C6-4D38-98CD-ABD11756062F}">
      <dgm:prSet/>
      <dgm:spPr/>
      <dgm:t>
        <a:bodyPr/>
        <a:lstStyle/>
        <a:p>
          <a:endParaRPr lang="fr-FR"/>
        </a:p>
      </dgm:t>
    </dgm:pt>
    <dgm:pt modelId="{A736B4FF-BF8B-41D0-AC46-7C53A70E39F6}" type="sibTrans" cxnId="{1FE9C394-85C6-4D38-98CD-ABD11756062F}">
      <dgm:prSet/>
      <dgm:spPr/>
      <dgm:t>
        <a:bodyPr/>
        <a:lstStyle/>
        <a:p>
          <a:endParaRPr lang="fr-FR"/>
        </a:p>
      </dgm:t>
    </dgm:pt>
    <dgm:pt modelId="{282B851F-CC2C-4DD2-B84F-11C5C8F804CC}">
      <dgm:prSet/>
      <dgm:spPr/>
      <dgm:t>
        <a:bodyPr rIns="180000"/>
        <a:lstStyle/>
        <a:p>
          <a:r>
            <a:rPr lang="fr-FR" dirty="0" smtClean="0"/>
            <a:t>CA MLCP : 9,2 M€ </a:t>
          </a:r>
          <a:r>
            <a:rPr lang="fr-FR" dirty="0" smtClean="0">
              <a:solidFill>
                <a:schemeClr val="tx1"/>
              </a:solidFill>
            </a:rPr>
            <a:t>sur 126 M€ de CA</a:t>
          </a:r>
          <a:endParaRPr lang="fr-FR" dirty="0">
            <a:solidFill>
              <a:schemeClr val="tx1"/>
            </a:solidFill>
          </a:endParaRPr>
        </a:p>
      </dgm:t>
    </dgm:pt>
    <dgm:pt modelId="{5EEE54CB-7DEB-499B-8106-F2BE29194C36}" type="parTrans" cxnId="{C7DE9CAA-A2E6-4ED6-BE89-9B4D71F1147C}">
      <dgm:prSet/>
      <dgm:spPr/>
      <dgm:t>
        <a:bodyPr/>
        <a:lstStyle/>
        <a:p>
          <a:endParaRPr lang="fr-FR"/>
        </a:p>
      </dgm:t>
    </dgm:pt>
    <dgm:pt modelId="{1E8CF6AF-2980-4A89-9743-AB8D884D5643}" type="sibTrans" cxnId="{C7DE9CAA-A2E6-4ED6-BE89-9B4D71F1147C}">
      <dgm:prSet/>
      <dgm:spPr/>
      <dgm:t>
        <a:bodyPr/>
        <a:lstStyle/>
        <a:p>
          <a:endParaRPr lang="fr-FR"/>
        </a:p>
      </dgm:t>
    </dgm:pt>
    <dgm:pt modelId="{D6EBE087-7F63-4E43-ADCB-C3E458199AEF}">
      <dgm:prSet/>
      <dgm:spPr/>
      <dgm:t>
        <a:bodyPr rIns="180000"/>
        <a:lstStyle/>
        <a:p>
          <a:r>
            <a:rPr lang="fr-FR" dirty="0" smtClean="0"/>
            <a:t>Généraliste filiale </a:t>
          </a:r>
          <a:r>
            <a:rPr lang="fr-FR" dirty="0" err="1" smtClean="0"/>
            <a:t>Aalberts</a:t>
          </a:r>
          <a:endParaRPr lang="fr-FR" dirty="0"/>
        </a:p>
      </dgm:t>
    </dgm:pt>
    <dgm:pt modelId="{BE0CE697-6B6D-4B13-B0A6-2B7FB7B72028}" type="parTrans" cxnId="{D763F3EA-4545-442A-A906-EAA121417809}">
      <dgm:prSet/>
      <dgm:spPr/>
      <dgm:t>
        <a:bodyPr/>
        <a:lstStyle/>
        <a:p>
          <a:endParaRPr lang="fr-FR"/>
        </a:p>
      </dgm:t>
    </dgm:pt>
    <dgm:pt modelId="{47C55151-AFB9-4E47-8FA8-FBDCDD94B83A}" type="sibTrans" cxnId="{D763F3EA-4545-442A-A906-EAA121417809}">
      <dgm:prSet/>
      <dgm:spPr/>
      <dgm:t>
        <a:bodyPr/>
        <a:lstStyle/>
        <a:p>
          <a:endParaRPr lang="fr-FR"/>
        </a:p>
      </dgm:t>
    </dgm:pt>
    <dgm:pt modelId="{8DBD9185-BABC-4A5E-BF36-4FE5B271550E}">
      <dgm:prSet/>
      <dgm:spPr/>
      <dgm:t>
        <a:bodyPr/>
        <a:lstStyle/>
        <a:p>
          <a:r>
            <a:rPr lang="fr-FR" dirty="0" smtClean="0"/>
            <a:t>Livraison 4 à 5 j ouvrés</a:t>
          </a:r>
          <a:endParaRPr lang="fr-FR" dirty="0"/>
        </a:p>
      </dgm:t>
    </dgm:pt>
    <dgm:pt modelId="{553F16E7-DCA1-4955-9BA9-8433189AFF64}" type="parTrans" cxnId="{7C08B288-67A2-470B-BE9A-328E5BC9E809}">
      <dgm:prSet/>
      <dgm:spPr/>
      <dgm:t>
        <a:bodyPr/>
        <a:lstStyle/>
        <a:p>
          <a:endParaRPr lang="fr-FR"/>
        </a:p>
      </dgm:t>
    </dgm:pt>
    <dgm:pt modelId="{8C6CC403-8996-423D-BFC5-3D4A56455F34}" type="sibTrans" cxnId="{7C08B288-67A2-470B-BE9A-328E5BC9E809}">
      <dgm:prSet/>
      <dgm:spPr/>
      <dgm:t>
        <a:bodyPr/>
        <a:lstStyle/>
        <a:p>
          <a:endParaRPr lang="fr-FR"/>
        </a:p>
      </dgm:t>
    </dgm:pt>
    <dgm:pt modelId="{7DD7D3D0-772B-4068-9F30-966D28573A4A}">
      <dgm:prSet/>
      <dgm:spPr/>
      <dgm:t>
        <a:bodyPr/>
        <a:lstStyle/>
        <a:p>
          <a:r>
            <a:rPr lang="fr-FR" dirty="0" smtClean="0"/>
            <a:t>Prescription peu active</a:t>
          </a:r>
          <a:endParaRPr lang="fr-FR" dirty="0"/>
        </a:p>
      </dgm:t>
    </dgm:pt>
    <dgm:pt modelId="{44B8AF8C-50FF-44AA-A999-E4010F765DCC}" type="parTrans" cxnId="{98EC6379-CEB8-43C0-8CAC-54B2A30E89C5}">
      <dgm:prSet/>
      <dgm:spPr/>
      <dgm:t>
        <a:bodyPr/>
        <a:lstStyle/>
        <a:p>
          <a:endParaRPr lang="fr-FR"/>
        </a:p>
      </dgm:t>
    </dgm:pt>
    <dgm:pt modelId="{F4844F22-9E94-4E46-AA58-C2D4452C1BBA}" type="sibTrans" cxnId="{98EC6379-CEB8-43C0-8CAC-54B2A30E89C5}">
      <dgm:prSet/>
      <dgm:spPr/>
      <dgm:t>
        <a:bodyPr/>
        <a:lstStyle/>
        <a:p>
          <a:endParaRPr lang="fr-FR"/>
        </a:p>
      </dgm:t>
    </dgm:pt>
    <dgm:pt modelId="{7BC20D17-CE12-4E18-BECD-0A2FF3F659E3}">
      <dgm:prSet/>
      <dgm:spPr/>
      <dgm:t>
        <a:bodyPr/>
        <a:lstStyle/>
        <a:p>
          <a:r>
            <a:rPr lang="fr-FR" dirty="0" smtClean="0"/>
            <a:t>CGR, </a:t>
          </a:r>
          <a:endParaRPr lang="fr-FR" dirty="0"/>
        </a:p>
      </dgm:t>
    </dgm:pt>
    <dgm:pt modelId="{408EBAEB-6AF1-4A07-BD91-8473D33607D3}" type="parTrans" cxnId="{09571967-5D8E-43EB-B643-D650B575B4A7}">
      <dgm:prSet/>
      <dgm:spPr/>
      <dgm:t>
        <a:bodyPr/>
        <a:lstStyle/>
        <a:p>
          <a:endParaRPr lang="fr-FR"/>
        </a:p>
      </dgm:t>
    </dgm:pt>
    <dgm:pt modelId="{94942A43-3C6C-4EA4-99F7-E2A5E1C566A0}" type="sibTrans" cxnId="{09571967-5D8E-43EB-B643-D650B575B4A7}">
      <dgm:prSet/>
      <dgm:spPr/>
      <dgm:t>
        <a:bodyPr/>
        <a:lstStyle/>
        <a:p>
          <a:endParaRPr lang="fr-FR"/>
        </a:p>
      </dgm:t>
    </dgm:pt>
    <dgm:pt modelId="{5EC63275-92F8-437B-9D20-154245B8C9D0}">
      <dgm:prSet/>
      <dgm:spPr/>
      <dgm:t>
        <a:bodyPr/>
        <a:lstStyle/>
        <a:p>
          <a:r>
            <a:rPr lang="fr-FR" dirty="0" smtClean="0"/>
            <a:t>SIDER</a:t>
          </a:r>
          <a:endParaRPr lang="fr-FR" dirty="0"/>
        </a:p>
      </dgm:t>
    </dgm:pt>
    <dgm:pt modelId="{1DE13C3D-7557-4576-96E0-50A9C02BB941}" type="parTrans" cxnId="{1D879793-4988-457E-8A7D-C2BC8CCA74D2}">
      <dgm:prSet/>
      <dgm:spPr/>
      <dgm:t>
        <a:bodyPr/>
        <a:lstStyle/>
        <a:p>
          <a:endParaRPr lang="fr-FR"/>
        </a:p>
      </dgm:t>
    </dgm:pt>
    <dgm:pt modelId="{1BDCAD16-2351-4C55-9C31-7632355FF542}" type="sibTrans" cxnId="{1D879793-4988-457E-8A7D-C2BC8CCA74D2}">
      <dgm:prSet/>
      <dgm:spPr/>
      <dgm:t>
        <a:bodyPr/>
        <a:lstStyle/>
        <a:p>
          <a:endParaRPr lang="fr-FR"/>
        </a:p>
      </dgm:t>
    </dgm:pt>
    <dgm:pt modelId="{0FFDC62D-2B14-4973-BD91-33BCBBECD8BB}" type="pres">
      <dgm:prSet presAssocID="{FA2840A9-98C2-474F-BEB7-F88C8F3404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3B11909-FE9B-415D-B7DA-FE3121F69463}" type="pres">
      <dgm:prSet presAssocID="{C01478CD-459A-433A-81CC-E0ABA671492F}" presName="parentLin" presStyleCnt="0"/>
      <dgm:spPr/>
      <dgm:t>
        <a:bodyPr/>
        <a:lstStyle/>
        <a:p>
          <a:endParaRPr lang="fr-FR"/>
        </a:p>
      </dgm:t>
    </dgm:pt>
    <dgm:pt modelId="{AFE76877-D268-4CD1-8B5C-C11DE0DFA740}" type="pres">
      <dgm:prSet presAssocID="{C01478CD-459A-433A-81CC-E0ABA671492F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90822D64-0BBF-411B-BA23-6D08A1A3CB20}" type="pres">
      <dgm:prSet presAssocID="{C01478CD-459A-433A-81CC-E0ABA67149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B5B007-AAE3-46C8-9950-2F84011778AD}" type="pres">
      <dgm:prSet presAssocID="{C01478CD-459A-433A-81CC-E0ABA671492F}" presName="negativeSpace" presStyleCnt="0"/>
      <dgm:spPr/>
      <dgm:t>
        <a:bodyPr/>
        <a:lstStyle/>
        <a:p>
          <a:endParaRPr lang="fr-FR"/>
        </a:p>
      </dgm:t>
    </dgm:pt>
    <dgm:pt modelId="{1A119687-82ED-4245-912B-5362C7334F51}" type="pres">
      <dgm:prSet presAssocID="{C01478CD-459A-433A-81CC-E0ABA671492F}" presName="childText" presStyleLbl="conFgAcc1" presStyleIdx="0" presStyleCnt="3" custLinFactNeighborX="-928" custLinFactNeighborY="694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63C217-5DC2-4FB9-B979-39452A05E858}" type="pres">
      <dgm:prSet presAssocID="{27E331EC-CDCD-4A80-B471-D442B3504C9D}" presName="spaceBetweenRectangles" presStyleCnt="0"/>
      <dgm:spPr/>
      <dgm:t>
        <a:bodyPr/>
        <a:lstStyle/>
        <a:p>
          <a:endParaRPr lang="fr-FR"/>
        </a:p>
      </dgm:t>
    </dgm:pt>
    <dgm:pt modelId="{08569C20-78BD-4E7E-AF9F-C38E0033CF92}" type="pres">
      <dgm:prSet presAssocID="{99F13DB6-355F-469B-9AD7-A47EDBF232FA}" presName="parentLin" presStyleCnt="0"/>
      <dgm:spPr/>
      <dgm:t>
        <a:bodyPr/>
        <a:lstStyle/>
        <a:p>
          <a:endParaRPr lang="fr-FR"/>
        </a:p>
      </dgm:t>
    </dgm:pt>
    <dgm:pt modelId="{960D2BF7-D6CC-4A08-8FF7-FAB755398CD1}" type="pres">
      <dgm:prSet presAssocID="{99F13DB6-355F-469B-9AD7-A47EDBF232F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406FCEB-59F0-4F98-A216-406F61E23160}" type="pres">
      <dgm:prSet presAssocID="{99F13DB6-355F-469B-9AD7-A47EDBF232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AC4D17-4290-40E5-BE06-13A0DC96982D}" type="pres">
      <dgm:prSet presAssocID="{99F13DB6-355F-469B-9AD7-A47EDBF232FA}" presName="negativeSpace" presStyleCnt="0"/>
      <dgm:spPr/>
      <dgm:t>
        <a:bodyPr/>
        <a:lstStyle/>
        <a:p>
          <a:endParaRPr lang="fr-FR"/>
        </a:p>
      </dgm:t>
    </dgm:pt>
    <dgm:pt modelId="{D8EDE5AD-1D73-4DE7-8527-D7ED79B138FF}" type="pres">
      <dgm:prSet presAssocID="{99F13DB6-355F-469B-9AD7-A47EDBF232F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2620FE-DF5C-4FF8-9187-82E6B594FC4E}" type="pres">
      <dgm:prSet presAssocID="{B536608A-2927-4A77-94E9-313EEF4E3E84}" presName="spaceBetweenRectangles" presStyleCnt="0"/>
      <dgm:spPr/>
      <dgm:t>
        <a:bodyPr/>
        <a:lstStyle/>
        <a:p>
          <a:endParaRPr lang="fr-FR"/>
        </a:p>
      </dgm:t>
    </dgm:pt>
    <dgm:pt modelId="{0848A019-CC06-45D6-A781-AB2E749A7C40}" type="pres">
      <dgm:prSet presAssocID="{C55AB916-E74D-4B1D-ADBD-75D496493726}" presName="parentLin" presStyleCnt="0"/>
      <dgm:spPr/>
      <dgm:t>
        <a:bodyPr/>
        <a:lstStyle/>
        <a:p>
          <a:endParaRPr lang="fr-FR"/>
        </a:p>
      </dgm:t>
    </dgm:pt>
    <dgm:pt modelId="{02F11585-78C0-4E77-9F70-B31920460299}" type="pres">
      <dgm:prSet presAssocID="{C55AB916-E74D-4B1D-ADBD-75D496493726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EBCB77F2-27F8-45D2-9C90-79E0B9C95725}" type="pres">
      <dgm:prSet presAssocID="{C55AB916-E74D-4B1D-ADBD-75D4964937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7DA18A-4419-4FB6-B461-072BAEE3B04B}" type="pres">
      <dgm:prSet presAssocID="{C55AB916-E74D-4B1D-ADBD-75D496493726}" presName="negativeSpace" presStyleCnt="0"/>
      <dgm:spPr/>
      <dgm:t>
        <a:bodyPr/>
        <a:lstStyle/>
        <a:p>
          <a:endParaRPr lang="fr-FR"/>
        </a:p>
      </dgm:t>
    </dgm:pt>
    <dgm:pt modelId="{DB34A962-7EE9-42F5-85C3-16B8855CEEBA}" type="pres">
      <dgm:prSet presAssocID="{C55AB916-E74D-4B1D-ADBD-75D49649372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C6F3C4-E57C-4D77-8E88-B245E6C3A8BF}" srcId="{FA2840A9-98C2-474F-BEB7-F88C8F3404CF}" destId="{99F13DB6-355F-469B-9AD7-A47EDBF232FA}" srcOrd="1" destOrd="0" parTransId="{22BF0298-959A-4CF1-B889-0A03DFE643E2}" sibTransId="{B536608A-2927-4A77-94E9-313EEF4E3E84}"/>
    <dgm:cxn modelId="{8851B3DA-57BC-49C0-B2E3-583EDD8FBA35}" type="presOf" srcId="{D43E4449-7033-466A-992E-00B38BD9CB47}" destId="{D8EDE5AD-1D73-4DE7-8527-D7ED79B138FF}" srcOrd="0" destOrd="0" presId="urn:microsoft.com/office/officeart/2005/8/layout/list1"/>
    <dgm:cxn modelId="{5671DD17-F340-4F95-8571-7867879D9271}" type="presOf" srcId="{7BC20D17-CE12-4E18-BECD-0A2FF3F659E3}" destId="{DB34A962-7EE9-42F5-85C3-16B8855CEEBA}" srcOrd="0" destOrd="1" presId="urn:microsoft.com/office/officeart/2005/8/layout/list1"/>
    <dgm:cxn modelId="{D27C8FC8-C0F0-4C67-899C-E62FF1FA3A6E}" type="presOf" srcId="{FA2840A9-98C2-474F-BEB7-F88C8F3404CF}" destId="{0FFDC62D-2B14-4973-BD91-33BCBBECD8BB}" srcOrd="0" destOrd="0" presId="urn:microsoft.com/office/officeart/2005/8/layout/list1"/>
    <dgm:cxn modelId="{6D3F73CB-2C60-4716-8041-1ED44D80542A}" type="presOf" srcId="{C55AB916-E74D-4B1D-ADBD-75D496493726}" destId="{EBCB77F2-27F8-45D2-9C90-79E0B9C95725}" srcOrd="1" destOrd="0" presId="urn:microsoft.com/office/officeart/2005/8/layout/list1"/>
    <dgm:cxn modelId="{57A17332-CD37-4122-B861-999C493F1C2E}" type="presOf" srcId="{D6EBE087-7F63-4E43-ADCB-C3E458199AEF}" destId="{1A119687-82ED-4245-912B-5362C7334F51}" srcOrd="0" destOrd="1" presId="urn:microsoft.com/office/officeart/2005/8/layout/list1"/>
    <dgm:cxn modelId="{A10E151E-A49A-4F62-8C20-444362FB079C}" type="presOf" srcId="{C01478CD-459A-433A-81CC-E0ABA671492F}" destId="{90822D64-0BBF-411B-BA23-6D08A1A3CB20}" srcOrd="1" destOrd="0" presId="urn:microsoft.com/office/officeart/2005/8/layout/list1"/>
    <dgm:cxn modelId="{319FD75C-C97F-4A49-8177-4E609D214183}" type="presOf" srcId="{C01478CD-459A-433A-81CC-E0ABA671492F}" destId="{AFE76877-D268-4CD1-8B5C-C11DE0DFA740}" srcOrd="0" destOrd="0" presId="urn:microsoft.com/office/officeart/2005/8/layout/list1"/>
    <dgm:cxn modelId="{D763F3EA-4545-442A-A906-EAA121417809}" srcId="{C01478CD-459A-433A-81CC-E0ABA671492F}" destId="{D6EBE087-7F63-4E43-ADCB-C3E458199AEF}" srcOrd="1" destOrd="0" parTransId="{BE0CE697-6B6D-4B13-B0A6-2B7FB7B72028}" sibTransId="{47C55151-AFB9-4E47-8FA8-FBDCDD94B83A}"/>
    <dgm:cxn modelId="{8045279C-D683-47DF-8F18-D171AA2E073E}" srcId="{99F13DB6-355F-469B-9AD7-A47EDBF232FA}" destId="{D43E4449-7033-466A-992E-00B38BD9CB47}" srcOrd="0" destOrd="0" parTransId="{464793C2-4D3B-485C-96FF-39A3992AA19E}" sibTransId="{95341A2D-2EEC-4424-B2FD-E1C60F0ABD54}"/>
    <dgm:cxn modelId="{27AE1A63-FEBB-43DE-AD0B-73AE54798319}" type="presOf" srcId="{99F13DB6-355F-469B-9AD7-A47EDBF232FA}" destId="{960D2BF7-D6CC-4A08-8FF7-FAB755398CD1}" srcOrd="0" destOrd="0" presId="urn:microsoft.com/office/officeart/2005/8/layout/list1"/>
    <dgm:cxn modelId="{6BD1A47F-AE9C-4142-AD74-858EAD8B8322}" srcId="{FA2840A9-98C2-474F-BEB7-F88C8F3404CF}" destId="{C55AB916-E74D-4B1D-ADBD-75D496493726}" srcOrd="2" destOrd="0" parTransId="{6B7D350F-395E-42F2-8137-1AEE415E8BFC}" sibTransId="{AC625BC9-FA69-4892-BDDE-5875CCBEC699}"/>
    <dgm:cxn modelId="{7C08B288-67A2-470B-BE9A-328E5BC9E809}" srcId="{99F13DB6-355F-469B-9AD7-A47EDBF232FA}" destId="{8DBD9185-BABC-4A5E-BF36-4FE5B271550E}" srcOrd="1" destOrd="0" parTransId="{553F16E7-DCA1-4955-9BA9-8433189AFF64}" sibTransId="{8C6CC403-8996-423D-BFC5-3D4A56455F34}"/>
    <dgm:cxn modelId="{1FE9C394-85C6-4D38-98CD-ABD11756062F}" srcId="{C55AB916-E74D-4B1D-ADBD-75D496493726}" destId="{671E1B21-0828-41B8-B5BC-98B93A2054C2}" srcOrd="0" destOrd="0" parTransId="{5EFB111A-B892-4E93-8943-66BF3BEBFC3C}" sibTransId="{A736B4FF-BF8B-41D0-AC46-7C53A70E39F6}"/>
    <dgm:cxn modelId="{5AF8E8CA-98DA-45B2-9564-2034E7F7F58D}" srcId="{C01478CD-459A-433A-81CC-E0ABA671492F}" destId="{43E0ECCB-6E14-43F6-8297-A1B32C3012D5}" srcOrd="2" destOrd="0" parTransId="{EF8CE800-633B-4142-80A1-A98228BA8B49}" sibTransId="{9CDF3208-2572-4513-84F3-16B570CA7C88}"/>
    <dgm:cxn modelId="{F7280EB0-389E-401C-9FAE-5DC105B4BD4B}" type="presOf" srcId="{671E1B21-0828-41B8-B5BC-98B93A2054C2}" destId="{DB34A962-7EE9-42F5-85C3-16B8855CEEBA}" srcOrd="0" destOrd="0" presId="urn:microsoft.com/office/officeart/2005/8/layout/list1"/>
    <dgm:cxn modelId="{582B6D7A-1BCC-483B-B89B-61B52FE00B58}" type="presOf" srcId="{282B851F-CC2C-4DD2-B84F-11C5C8F804CC}" destId="{1A119687-82ED-4245-912B-5362C7334F51}" srcOrd="0" destOrd="0" presId="urn:microsoft.com/office/officeart/2005/8/layout/list1"/>
    <dgm:cxn modelId="{3DF7EED7-7854-44E0-A5EF-FD211DF73BAB}" type="presOf" srcId="{43E0ECCB-6E14-43F6-8297-A1B32C3012D5}" destId="{1A119687-82ED-4245-912B-5362C7334F51}" srcOrd="0" destOrd="2" presId="urn:microsoft.com/office/officeart/2005/8/layout/list1"/>
    <dgm:cxn modelId="{4DA8B231-720C-44E9-A419-885B31B58E52}" type="presOf" srcId="{8DBD9185-BABC-4A5E-BF36-4FE5B271550E}" destId="{D8EDE5AD-1D73-4DE7-8527-D7ED79B138FF}" srcOrd="0" destOrd="1" presId="urn:microsoft.com/office/officeart/2005/8/layout/list1"/>
    <dgm:cxn modelId="{09571967-5D8E-43EB-B643-D650B575B4A7}" srcId="{C55AB916-E74D-4B1D-ADBD-75D496493726}" destId="{7BC20D17-CE12-4E18-BECD-0A2FF3F659E3}" srcOrd="1" destOrd="0" parTransId="{408EBAEB-6AF1-4A07-BD91-8473D33607D3}" sibTransId="{94942A43-3C6C-4EA4-99F7-E2A5E1C566A0}"/>
    <dgm:cxn modelId="{E5D3F0A3-05A9-47FB-A64A-437660ED8A74}" type="presOf" srcId="{C55AB916-E74D-4B1D-ADBD-75D496493726}" destId="{02F11585-78C0-4E77-9F70-B31920460299}" srcOrd="0" destOrd="0" presId="urn:microsoft.com/office/officeart/2005/8/layout/list1"/>
    <dgm:cxn modelId="{3FB2BEB9-37EE-4A7E-830F-CFE6058AC157}" type="presOf" srcId="{7DD7D3D0-772B-4068-9F30-966D28573A4A}" destId="{D8EDE5AD-1D73-4DE7-8527-D7ED79B138FF}" srcOrd="0" destOrd="2" presId="urn:microsoft.com/office/officeart/2005/8/layout/list1"/>
    <dgm:cxn modelId="{F69FCC24-A2E8-41DA-A6E8-843666B4A30B}" type="presOf" srcId="{5EC63275-92F8-437B-9D20-154245B8C9D0}" destId="{DB34A962-7EE9-42F5-85C3-16B8855CEEBA}" srcOrd="0" destOrd="2" presId="urn:microsoft.com/office/officeart/2005/8/layout/list1"/>
    <dgm:cxn modelId="{98EC6379-CEB8-43C0-8CAC-54B2A30E89C5}" srcId="{99F13DB6-355F-469B-9AD7-A47EDBF232FA}" destId="{7DD7D3D0-772B-4068-9F30-966D28573A4A}" srcOrd="2" destOrd="0" parTransId="{44B8AF8C-50FF-44AA-A999-E4010F765DCC}" sibTransId="{F4844F22-9E94-4E46-AA58-C2D4452C1BBA}"/>
    <dgm:cxn modelId="{C7DE9CAA-A2E6-4ED6-BE89-9B4D71F1147C}" srcId="{C01478CD-459A-433A-81CC-E0ABA671492F}" destId="{282B851F-CC2C-4DD2-B84F-11C5C8F804CC}" srcOrd="0" destOrd="0" parTransId="{5EEE54CB-7DEB-499B-8106-F2BE29194C36}" sibTransId="{1E8CF6AF-2980-4A89-9743-AB8D884D5643}"/>
    <dgm:cxn modelId="{1D879793-4988-457E-8A7D-C2BC8CCA74D2}" srcId="{C55AB916-E74D-4B1D-ADBD-75D496493726}" destId="{5EC63275-92F8-437B-9D20-154245B8C9D0}" srcOrd="2" destOrd="0" parTransId="{1DE13C3D-7557-4576-96E0-50A9C02BB941}" sibTransId="{1BDCAD16-2351-4C55-9C31-7632355FF542}"/>
    <dgm:cxn modelId="{4B57C5BF-9282-42EB-944E-2B8FE3AE559E}" srcId="{FA2840A9-98C2-474F-BEB7-F88C8F3404CF}" destId="{C01478CD-459A-433A-81CC-E0ABA671492F}" srcOrd="0" destOrd="0" parTransId="{553D3C54-FAC4-4C42-8EC3-F4D1DE46BC80}" sibTransId="{27E331EC-CDCD-4A80-B471-D442B3504C9D}"/>
    <dgm:cxn modelId="{61912E7B-1077-4F76-B75E-5C0D62795FCC}" type="presOf" srcId="{99F13DB6-355F-469B-9AD7-A47EDBF232FA}" destId="{A406FCEB-59F0-4F98-A216-406F61E23160}" srcOrd="1" destOrd="0" presId="urn:microsoft.com/office/officeart/2005/8/layout/list1"/>
    <dgm:cxn modelId="{1A597603-8A68-407C-9C05-F9191438766D}" type="presParOf" srcId="{0FFDC62D-2B14-4973-BD91-33BCBBECD8BB}" destId="{23B11909-FE9B-415D-B7DA-FE3121F69463}" srcOrd="0" destOrd="0" presId="urn:microsoft.com/office/officeart/2005/8/layout/list1"/>
    <dgm:cxn modelId="{45FD7CFD-F440-4BC6-B513-A5AFDEC1276C}" type="presParOf" srcId="{23B11909-FE9B-415D-B7DA-FE3121F69463}" destId="{AFE76877-D268-4CD1-8B5C-C11DE0DFA740}" srcOrd="0" destOrd="0" presId="urn:microsoft.com/office/officeart/2005/8/layout/list1"/>
    <dgm:cxn modelId="{6E449E7F-5E51-41AB-956C-311E846CD0FE}" type="presParOf" srcId="{23B11909-FE9B-415D-B7DA-FE3121F69463}" destId="{90822D64-0BBF-411B-BA23-6D08A1A3CB20}" srcOrd="1" destOrd="0" presId="urn:microsoft.com/office/officeart/2005/8/layout/list1"/>
    <dgm:cxn modelId="{E6C49547-5E3B-43FC-8A9B-AECB847BB617}" type="presParOf" srcId="{0FFDC62D-2B14-4973-BD91-33BCBBECD8BB}" destId="{45B5B007-AAE3-46C8-9950-2F84011778AD}" srcOrd="1" destOrd="0" presId="urn:microsoft.com/office/officeart/2005/8/layout/list1"/>
    <dgm:cxn modelId="{C882B143-1186-41B1-A7F1-924AC8AB7E44}" type="presParOf" srcId="{0FFDC62D-2B14-4973-BD91-33BCBBECD8BB}" destId="{1A119687-82ED-4245-912B-5362C7334F51}" srcOrd="2" destOrd="0" presId="urn:microsoft.com/office/officeart/2005/8/layout/list1"/>
    <dgm:cxn modelId="{6C51BF76-30B5-422B-A611-D67F2461DC6F}" type="presParOf" srcId="{0FFDC62D-2B14-4973-BD91-33BCBBECD8BB}" destId="{4463C217-5DC2-4FB9-B979-39452A05E858}" srcOrd="3" destOrd="0" presId="urn:microsoft.com/office/officeart/2005/8/layout/list1"/>
    <dgm:cxn modelId="{E42FB2A4-AA7E-419A-9A32-637A80978843}" type="presParOf" srcId="{0FFDC62D-2B14-4973-BD91-33BCBBECD8BB}" destId="{08569C20-78BD-4E7E-AF9F-C38E0033CF92}" srcOrd="4" destOrd="0" presId="urn:microsoft.com/office/officeart/2005/8/layout/list1"/>
    <dgm:cxn modelId="{CDB34A8E-B9BD-4CEA-9135-B10CAE0ED05C}" type="presParOf" srcId="{08569C20-78BD-4E7E-AF9F-C38E0033CF92}" destId="{960D2BF7-D6CC-4A08-8FF7-FAB755398CD1}" srcOrd="0" destOrd="0" presId="urn:microsoft.com/office/officeart/2005/8/layout/list1"/>
    <dgm:cxn modelId="{26DC7FB6-AD98-4359-8E14-2958ED283F31}" type="presParOf" srcId="{08569C20-78BD-4E7E-AF9F-C38E0033CF92}" destId="{A406FCEB-59F0-4F98-A216-406F61E23160}" srcOrd="1" destOrd="0" presId="urn:microsoft.com/office/officeart/2005/8/layout/list1"/>
    <dgm:cxn modelId="{F152B9D6-A861-4FDC-A2C7-D5B6A7F42DB7}" type="presParOf" srcId="{0FFDC62D-2B14-4973-BD91-33BCBBECD8BB}" destId="{03AC4D17-4290-40E5-BE06-13A0DC96982D}" srcOrd="5" destOrd="0" presId="urn:microsoft.com/office/officeart/2005/8/layout/list1"/>
    <dgm:cxn modelId="{5D1A2EDE-6A78-4A87-B726-A71D8771E041}" type="presParOf" srcId="{0FFDC62D-2B14-4973-BD91-33BCBBECD8BB}" destId="{D8EDE5AD-1D73-4DE7-8527-D7ED79B138FF}" srcOrd="6" destOrd="0" presId="urn:microsoft.com/office/officeart/2005/8/layout/list1"/>
    <dgm:cxn modelId="{53501CFA-9D42-4ECB-8F5F-9F267D82182A}" type="presParOf" srcId="{0FFDC62D-2B14-4973-BD91-33BCBBECD8BB}" destId="{192620FE-DF5C-4FF8-9187-82E6B594FC4E}" srcOrd="7" destOrd="0" presId="urn:microsoft.com/office/officeart/2005/8/layout/list1"/>
    <dgm:cxn modelId="{B8C9DF39-7478-4230-A0CE-AE436B609654}" type="presParOf" srcId="{0FFDC62D-2B14-4973-BD91-33BCBBECD8BB}" destId="{0848A019-CC06-45D6-A781-AB2E749A7C40}" srcOrd="8" destOrd="0" presId="urn:microsoft.com/office/officeart/2005/8/layout/list1"/>
    <dgm:cxn modelId="{A001AC61-82C6-4B53-AE71-8BF7C95C409A}" type="presParOf" srcId="{0848A019-CC06-45D6-A781-AB2E749A7C40}" destId="{02F11585-78C0-4E77-9F70-B31920460299}" srcOrd="0" destOrd="0" presId="urn:microsoft.com/office/officeart/2005/8/layout/list1"/>
    <dgm:cxn modelId="{6F8E7837-21BD-4E61-973D-264909504B7B}" type="presParOf" srcId="{0848A019-CC06-45D6-A781-AB2E749A7C40}" destId="{EBCB77F2-27F8-45D2-9C90-79E0B9C95725}" srcOrd="1" destOrd="0" presId="urn:microsoft.com/office/officeart/2005/8/layout/list1"/>
    <dgm:cxn modelId="{EFFF2751-59DD-4C4E-BEA6-1907BF7246A8}" type="presParOf" srcId="{0FFDC62D-2B14-4973-BD91-33BCBBECD8BB}" destId="{107DA18A-4419-4FB6-B461-072BAEE3B04B}" srcOrd="9" destOrd="0" presId="urn:microsoft.com/office/officeart/2005/8/layout/list1"/>
    <dgm:cxn modelId="{A1F826ED-B03F-4F89-9F55-68F2847171E9}" type="presParOf" srcId="{0FFDC62D-2B14-4973-BD91-33BCBBECD8BB}" destId="{DB34A962-7EE9-42F5-85C3-16B8855CEE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2840A9-98C2-474F-BEB7-F88C8F3404CF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C01478CD-459A-433A-81CC-E0ABA671492F}">
      <dgm:prSet phldrT="[Texte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dirty="0" smtClean="0"/>
            <a:t>Société</a:t>
          </a:r>
          <a:endParaRPr lang="fr-FR" dirty="0"/>
        </a:p>
      </dgm:t>
    </dgm:pt>
    <dgm:pt modelId="{553D3C54-FAC4-4C42-8EC3-F4D1DE46BC80}" type="parTrans" cxnId="{4B57C5BF-9282-42EB-944E-2B8FE3AE559E}">
      <dgm:prSet/>
      <dgm:spPr/>
      <dgm:t>
        <a:bodyPr/>
        <a:lstStyle/>
        <a:p>
          <a:endParaRPr lang="fr-FR"/>
        </a:p>
      </dgm:t>
    </dgm:pt>
    <dgm:pt modelId="{27E331EC-CDCD-4A80-B471-D442B3504C9D}" type="sibTrans" cxnId="{4B57C5BF-9282-42EB-944E-2B8FE3AE559E}">
      <dgm:prSet/>
      <dgm:spPr/>
      <dgm:t>
        <a:bodyPr/>
        <a:lstStyle/>
        <a:p>
          <a:endParaRPr lang="fr-FR"/>
        </a:p>
      </dgm:t>
    </dgm:pt>
    <dgm:pt modelId="{99F13DB6-355F-469B-9AD7-A47EDBF232FA}">
      <dgm:prSet phldrT="[Texte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 smtClean="0"/>
            <a:t>Vente</a:t>
          </a:r>
          <a:endParaRPr lang="fr-FR" dirty="0"/>
        </a:p>
      </dgm:t>
    </dgm:pt>
    <dgm:pt modelId="{22BF0298-959A-4CF1-B889-0A03DFE643E2}" type="parTrans" cxnId="{A0C6F3C4-E57C-4D77-8E88-B245E6C3A8BF}">
      <dgm:prSet/>
      <dgm:spPr/>
      <dgm:t>
        <a:bodyPr/>
        <a:lstStyle/>
        <a:p>
          <a:endParaRPr lang="fr-FR"/>
        </a:p>
      </dgm:t>
    </dgm:pt>
    <dgm:pt modelId="{B536608A-2927-4A77-94E9-313EEF4E3E84}" type="sibTrans" cxnId="{A0C6F3C4-E57C-4D77-8E88-B245E6C3A8BF}">
      <dgm:prSet/>
      <dgm:spPr/>
      <dgm:t>
        <a:bodyPr/>
        <a:lstStyle/>
        <a:p>
          <a:endParaRPr lang="fr-FR"/>
        </a:p>
      </dgm:t>
    </dgm:pt>
    <dgm:pt modelId="{C55AB916-E74D-4B1D-ADBD-75D496493726}">
      <dgm:prSet phldrT="[Texte]"/>
      <dgm:spPr>
        <a:solidFill>
          <a:srgbClr val="3F86C8"/>
        </a:solidFill>
      </dgm:spPr>
      <dgm:t>
        <a:bodyPr/>
        <a:lstStyle/>
        <a:p>
          <a:r>
            <a:rPr lang="fr-FR" dirty="0" smtClean="0"/>
            <a:t>Distributeurs</a:t>
          </a:r>
          <a:endParaRPr lang="fr-FR" dirty="0"/>
        </a:p>
      </dgm:t>
    </dgm:pt>
    <dgm:pt modelId="{6B7D350F-395E-42F2-8137-1AEE415E8BFC}" type="parTrans" cxnId="{6BD1A47F-AE9C-4142-AD74-858EAD8B8322}">
      <dgm:prSet/>
      <dgm:spPr/>
      <dgm:t>
        <a:bodyPr/>
        <a:lstStyle/>
        <a:p>
          <a:endParaRPr lang="fr-FR"/>
        </a:p>
      </dgm:t>
    </dgm:pt>
    <dgm:pt modelId="{AC625BC9-FA69-4892-BDDE-5875CCBEC699}" type="sibTrans" cxnId="{6BD1A47F-AE9C-4142-AD74-858EAD8B8322}">
      <dgm:prSet/>
      <dgm:spPr/>
      <dgm:t>
        <a:bodyPr/>
        <a:lstStyle/>
        <a:p>
          <a:endParaRPr lang="fr-FR"/>
        </a:p>
      </dgm:t>
    </dgm:pt>
    <dgm:pt modelId="{43E0ECCB-6E14-43F6-8297-A1B32C3012D5}">
      <dgm:prSet/>
      <dgm:spPr/>
      <dgm:t>
        <a:bodyPr/>
        <a:lstStyle/>
        <a:p>
          <a:r>
            <a:rPr lang="fr-FR" dirty="0" smtClean="0"/>
            <a:t>Généraliste</a:t>
          </a:r>
          <a:endParaRPr lang="fr-FR" dirty="0"/>
        </a:p>
      </dgm:t>
    </dgm:pt>
    <dgm:pt modelId="{EF8CE800-633B-4142-80A1-A98228BA8B49}" type="parTrans" cxnId="{5AF8E8CA-98DA-45B2-9564-2034E7F7F58D}">
      <dgm:prSet/>
      <dgm:spPr/>
      <dgm:t>
        <a:bodyPr/>
        <a:lstStyle/>
        <a:p>
          <a:endParaRPr lang="fr-FR"/>
        </a:p>
      </dgm:t>
    </dgm:pt>
    <dgm:pt modelId="{9CDF3208-2572-4513-84F3-16B570CA7C88}" type="sibTrans" cxnId="{5AF8E8CA-98DA-45B2-9564-2034E7F7F58D}">
      <dgm:prSet/>
      <dgm:spPr/>
      <dgm:t>
        <a:bodyPr/>
        <a:lstStyle/>
        <a:p>
          <a:endParaRPr lang="fr-FR"/>
        </a:p>
      </dgm:t>
    </dgm:pt>
    <dgm:pt modelId="{D43E4449-7033-466A-992E-00B38BD9CB47}">
      <dgm:prSet/>
      <dgm:spPr/>
      <dgm:t>
        <a:bodyPr/>
        <a:lstStyle/>
        <a:p>
          <a:r>
            <a:rPr lang="fr-FR" dirty="0" smtClean="0"/>
            <a:t>Prescription</a:t>
          </a:r>
          <a:endParaRPr lang="fr-FR" dirty="0"/>
        </a:p>
      </dgm:t>
    </dgm:pt>
    <dgm:pt modelId="{464793C2-4D3B-485C-96FF-39A3992AA19E}" type="parTrans" cxnId="{8045279C-D683-47DF-8F18-D171AA2E073E}">
      <dgm:prSet/>
      <dgm:spPr/>
      <dgm:t>
        <a:bodyPr/>
        <a:lstStyle/>
        <a:p>
          <a:endParaRPr lang="fr-FR"/>
        </a:p>
      </dgm:t>
    </dgm:pt>
    <dgm:pt modelId="{95341A2D-2EEC-4424-B2FD-E1C60F0ABD54}" type="sibTrans" cxnId="{8045279C-D683-47DF-8F18-D171AA2E073E}">
      <dgm:prSet/>
      <dgm:spPr/>
      <dgm:t>
        <a:bodyPr/>
        <a:lstStyle/>
        <a:p>
          <a:endParaRPr lang="fr-FR"/>
        </a:p>
      </dgm:t>
    </dgm:pt>
    <dgm:pt modelId="{671E1B21-0828-41B8-B5BC-98B93A2054C2}">
      <dgm:prSet/>
      <dgm:spPr/>
      <dgm:t>
        <a:bodyPr/>
        <a:lstStyle/>
        <a:p>
          <a:r>
            <a:rPr lang="fr-FR" dirty="0" smtClean="0"/>
            <a:t>Richardson</a:t>
          </a:r>
          <a:endParaRPr lang="fr-FR" dirty="0"/>
        </a:p>
      </dgm:t>
    </dgm:pt>
    <dgm:pt modelId="{5EFB111A-B892-4E93-8943-66BF3BEBFC3C}" type="parTrans" cxnId="{1FE9C394-85C6-4D38-98CD-ABD11756062F}">
      <dgm:prSet/>
      <dgm:spPr/>
      <dgm:t>
        <a:bodyPr/>
        <a:lstStyle/>
        <a:p>
          <a:endParaRPr lang="fr-FR"/>
        </a:p>
      </dgm:t>
    </dgm:pt>
    <dgm:pt modelId="{A736B4FF-BF8B-41D0-AC46-7C53A70E39F6}" type="sibTrans" cxnId="{1FE9C394-85C6-4D38-98CD-ABD11756062F}">
      <dgm:prSet/>
      <dgm:spPr/>
      <dgm:t>
        <a:bodyPr/>
        <a:lstStyle/>
        <a:p>
          <a:endParaRPr lang="fr-FR"/>
        </a:p>
      </dgm:t>
    </dgm:pt>
    <dgm:pt modelId="{77F73E73-D521-449C-9BA5-24F3D447C2D1}">
      <dgm:prSet/>
      <dgm:spPr/>
      <dgm:t>
        <a:bodyPr/>
        <a:lstStyle/>
        <a:p>
          <a:r>
            <a:rPr lang="fr-FR" dirty="0" smtClean="0"/>
            <a:t>FDV importante</a:t>
          </a:r>
          <a:endParaRPr lang="fr-FR" dirty="0"/>
        </a:p>
      </dgm:t>
    </dgm:pt>
    <dgm:pt modelId="{9F51DA0F-699B-44A2-BA62-C923DE4CC6BB}" type="parTrans" cxnId="{6088CCA5-61FC-46A4-B188-2C30A0CA7DDA}">
      <dgm:prSet/>
      <dgm:spPr/>
      <dgm:t>
        <a:bodyPr/>
        <a:lstStyle/>
        <a:p>
          <a:endParaRPr lang="fr-FR"/>
        </a:p>
      </dgm:t>
    </dgm:pt>
    <dgm:pt modelId="{C7FA6597-76C6-4A95-ADC0-DE03D4E89D55}" type="sibTrans" cxnId="{6088CCA5-61FC-46A4-B188-2C30A0CA7DDA}">
      <dgm:prSet/>
      <dgm:spPr/>
      <dgm:t>
        <a:bodyPr/>
        <a:lstStyle/>
        <a:p>
          <a:endParaRPr lang="fr-FR"/>
        </a:p>
      </dgm:t>
    </dgm:pt>
    <dgm:pt modelId="{FA3E0BC6-26D2-4047-AF93-EC6FBC33917C}">
      <dgm:prSet/>
      <dgm:spPr/>
      <dgm:t>
        <a:bodyPr/>
        <a:lstStyle/>
        <a:p>
          <a:r>
            <a:rPr lang="fr-FR" dirty="0" smtClean="0"/>
            <a:t>Particulièrement présent sur Paris et sur l’Est </a:t>
          </a:r>
          <a:endParaRPr lang="fr-FR" dirty="0"/>
        </a:p>
      </dgm:t>
    </dgm:pt>
    <dgm:pt modelId="{2F494DE2-CC3D-4D18-897E-961497C3E3FD}" type="parTrans" cxnId="{A460078A-C500-4563-8A5C-AF58DCD3F37D}">
      <dgm:prSet/>
      <dgm:spPr/>
      <dgm:t>
        <a:bodyPr/>
        <a:lstStyle/>
        <a:p>
          <a:endParaRPr lang="fr-FR"/>
        </a:p>
      </dgm:t>
    </dgm:pt>
    <dgm:pt modelId="{36BFDB12-0209-4431-970F-02B10F582605}" type="sibTrans" cxnId="{A460078A-C500-4563-8A5C-AF58DCD3F37D}">
      <dgm:prSet/>
      <dgm:spPr/>
      <dgm:t>
        <a:bodyPr/>
        <a:lstStyle/>
        <a:p>
          <a:endParaRPr lang="fr-FR"/>
        </a:p>
      </dgm:t>
    </dgm:pt>
    <dgm:pt modelId="{4C1354ED-53BA-4410-9EFB-F78E02811944}">
      <dgm:prSet/>
      <dgm:spPr/>
      <dgm:t>
        <a:bodyPr/>
        <a:lstStyle/>
        <a:p>
          <a:r>
            <a:rPr lang="fr-FR" dirty="0" smtClean="0"/>
            <a:t>CA MLCP : 9 M€ </a:t>
          </a:r>
          <a:endParaRPr lang="fr-FR" dirty="0"/>
        </a:p>
      </dgm:t>
    </dgm:pt>
    <dgm:pt modelId="{5221B886-C8EF-43B3-A0AF-33BEAA222CF7}" type="parTrans" cxnId="{F7B9C221-5ACE-4D63-A1BD-DF3993B7C192}">
      <dgm:prSet/>
      <dgm:spPr/>
      <dgm:t>
        <a:bodyPr/>
        <a:lstStyle/>
        <a:p>
          <a:endParaRPr lang="fr-FR"/>
        </a:p>
      </dgm:t>
    </dgm:pt>
    <dgm:pt modelId="{0264EDB8-6A46-4C5B-8A79-4A0FDEA7512B}" type="sibTrans" cxnId="{F7B9C221-5ACE-4D63-A1BD-DF3993B7C192}">
      <dgm:prSet/>
      <dgm:spPr/>
      <dgm:t>
        <a:bodyPr/>
        <a:lstStyle/>
        <a:p>
          <a:endParaRPr lang="fr-FR"/>
        </a:p>
      </dgm:t>
    </dgm:pt>
    <dgm:pt modelId="{36B11287-A368-408F-99AA-9CAEA54DE05A}">
      <dgm:prSet/>
      <dgm:spPr/>
      <dgm:t>
        <a:bodyPr/>
        <a:lstStyle/>
        <a:p>
          <a:r>
            <a:rPr lang="fr-FR" dirty="0" smtClean="0"/>
            <a:t>DSC</a:t>
          </a:r>
          <a:endParaRPr lang="fr-FR" dirty="0"/>
        </a:p>
      </dgm:t>
    </dgm:pt>
    <dgm:pt modelId="{4AD8980A-1311-458B-86A7-52A7F41D3ED6}" type="parTrans" cxnId="{4B197A1F-9788-4871-A86F-7BCEE66BF679}">
      <dgm:prSet/>
      <dgm:spPr/>
      <dgm:t>
        <a:bodyPr/>
        <a:lstStyle/>
        <a:p>
          <a:endParaRPr lang="fr-FR"/>
        </a:p>
      </dgm:t>
    </dgm:pt>
    <dgm:pt modelId="{2E592EC1-117A-4EA0-99C8-C479D41A1506}" type="sibTrans" cxnId="{4B197A1F-9788-4871-A86F-7BCEE66BF679}">
      <dgm:prSet/>
      <dgm:spPr/>
      <dgm:t>
        <a:bodyPr/>
        <a:lstStyle/>
        <a:p>
          <a:endParaRPr lang="fr-FR"/>
        </a:p>
      </dgm:t>
    </dgm:pt>
    <dgm:pt modelId="{594E8AF6-983D-4E1B-8CD2-DAED01BC3DE3}">
      <dgm:prSet/>
      <dgm:spPr/>
      <dgm:t>
        <a:bodyPr/>
        <a:lstStyle/>
        <a:p>
          <a:r>
            <a:rPr lang="fr-FR" dirty="0" err="1" smtClean="0"/>
            <a:t>Pompac</a:t>
          </a:r>
          <a:r>
            <a:rPr lang="fr-FR" dirty="0" smtClean="0"/>
            <a:t> développement</a:t>
          </a:r>
          <a:endParaRPr lang="fr-FR" dirty="0"/>
        </a:p>
      </dgm:t>
    </dgm:pt>
    <dgm:pt modelId="{730F2B35-62D6-429A-812A-C36C7114742F}" type="parTrans" cxnId="{F8EDB2DA-A4EC-4B20-871F-FAFD498A9913}">
      <dgm:prSet/>
      <dgm:spPr/>
      <dgm:t>
        <a:bodyPr/>
        <a:lstStyle/>
        <a:p>
          <a:endParaRPr lang="fr-FR"/>
        </a:p>
      </dgm:t>
    </dgm:pt>
    <dgm:pt modelId="{C9529051-CE76-4D06-AD69-18270AA0AE71}" type="sibTrans" cxnId="{F8EDB2DA-A4EC-4B20-871F-FAFD498A9913}">
      <dgm:prSet/>
      <dgm:spPr/>
      <dgm:t>
        <a:bodyPr/>
        <a:lstStyle/>
        <a:p>
          <a:endParaRPr lang="fr-FR"/>
        </a:p>
      </dgm:t>
    </dgm:pt>
    <dgm:pt modelId="{EF640DBA-FA03-4CB3-A2E9-DC954FA0B5B0}">
      <dgm:prSet/>
      <dgm:spPr/>
      <dgm:t>
        <a:bodyPr/>
        <a:lstStyle/>
        <a:p>
          <a:r>
            <a:rPr lang="fr-FR" dirty="0" smtClean="0"/>
            <a:t>Fabricant tubes et raccords (Suisse)</a:t>
          </a:r>
          <a:endParaRPr lang="fr-FR" dirty="0"/>
        </a:p>
      </dgm:t>
    </dgm:pt>
    <dgm:pt modelId="{DC8B1D02-DF0C-444E-99D1-DAC1BC1DAC31}" type="parTrans" cxnId="{EC03D138-1B17-4CA2-AB0F-A05AED0DF254}">
      <dgm:prSet/>
      <dgm:spPr/>
      <dgm:t>
        <a:bodyPr/>
        <a:lstStyle/>
        <a:p>
          <a:endParaRPr lang="fr-FR"/>
        </a:p>
      </dgm:t>
    </dgm:pt>
    <dgm:pt modelId="{E3F76008-CA46-44A2-A44B-73329DD74F28}" type="sibTrans" cxnId="{EC03D138-1B17-4CA2-AB0F-A05AED0DF254}">
      <dgm:prSet/>
      <dgm:spPr/>
      <dgm:t>
        <a:bodyPr/>
        <a:lstStyle/>
        <a:p>
          <a:endParaRPr lang="fr-FR"/>
        </a:p>
      </dgm:t>
    </dgm:pt>
    <dgm:pt modelId="{0FFDC62D-2B14-4973-BD91-33BCBBECD8BB}" type="pres">
      <dgm:prSet presAssocID="{FA2840A9-98C2-474F-BEB7-F88C8F3404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3B11909-FE9B-415D-B7DA-FE3121F69463}" type="pres">
      <dgm:prSet presAssocID="{C01478CD-459A-433A-81CC-E0ABA671492F}" presName="parentLin" presStyleCnt="0"/>
      <dgm:spPr/>
      <dgm:t>
        <a:bodyPr/>
        <a:lstStyle/>
        <a:p>
          <a:endParaRPr lang="fr-FR"/>
        </a:p>
      </dgm:t>
    </dgm:pt>
    <dgm:pt modelId="{AFE76877-D268-4CD1-8B5C-C11DE0DFA740}" type="pres">
      <dgm:prSet presAssocID="{C01478CD-459A-433A-81CC-E0ABA671492F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90822D64-0BBF-411B-BA23-6D08A1A3CB20}" type="pres">
      <dgm:prSet presAssocID="{C01478CD-459A-433A-81CC-E0ABA67149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B5B007-AAE3-46C8-9950-2F84011778AD}" type="pres">
      <dgm:prSet presAssocID="{C01478CD-459A-433A-81CC-E0ABA671492F}" presName="negativeSpace" presStyleCnt="0"/>
      <dgm:spPr/>
      <dgm:t>
        <a:bodyPr/>
        <a:lstStyle/>
        <a:p>
          <a:endParaRPr lang="fr-FR"/>
        </a:p>
      </dgm:t>
    </dgm:pt>
    <dgm:pt modelId="{1A119687-82ED-4245-912B-5362C7334F51}" type="pres">
      <dgm:prSet presAssocID="{C01478CD-459A-433A-81CC-E0ABA671492F}" presName="childText" presStyleLbl="conFgAcc1" presStyleIdx="0" presStyleCnt="3" custLinFactNeighborX="-928" custLinFactNeighborY="694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63C217-5DC2-4FB9-B979-39452A05E858}" type="pres">
      <dgm:prSet presAssocID="{27E331EC-CDCD-4A80-B471-D442B3504C9D}" presName="spaceBetweenRectangles" presStyleCnt="0"/>
      <dgm:spPr/>
      <dgm:t>
        <a:bodyPr/>
        <a:lstStyle/>
        <a:p>
          <a:endParaRPr lang="fr-FR"/>
        </a:p>
      </dgm:t>
    </dgm:pt>
    <dgm:pt modelId="{08569C20-78BD-4E7E-AF9F-C38E0033CF92}" type="pres">
      <dgm:prSet presAssocID="{99F13DB6-355F-469B-9AD7-A47EDBF232FA}" presName="parentLin" presStyleCnt="0"/>
      <dgm:spPr/>
      <dgm:t>
        <a:bodyPr/>
        <a:lstStyle/>
        <a:p>
          <a:endParaRPr lang="fr-FR"/>
        </a:p>
      </dgm:t>
    </dgm:pt>
    <dgm:pt modelId="{960D2BF7-D6CC-4A08-8FF7-FAB755398CD1}" type="pres">
      <dgm:prSet presAssocID="{99F13DB6-355F-469B-9AD7-A47EDBF232F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406FCEB-59F0-4F98-A216-406F61E23160}" type="pres">
      <dgm:prSet presAssocID="{99F13DB6-355F-469B-9AD7-A47EDBF232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AC4D17-4290-40E5-BE06-13A0DC96982D}" type="pres">
      <dgm:prSet presAssocID="{99F13DB6-355F-469B-9AD7-A47EDBF232FA}" presName="negativeSpace" presStyleCnt="0"/>
      <dgm:spPr/>
      <dgm:t>
        <a:bodyPr/>
        <a:lstStyle/>
        <a:p>
          <a:endParaRPr lang="fr-FR"/>
        </a:p>
      </dgm:t>
    </dgm:pt>
    <dgm:pt modelId="{D8EDE5AD-1D73-4DE7-8527-D7ED79B138FF}" type="pres">
      <dgm:prSet presAssocID="{99F13DB6-355F-469B-9AD7-A47EDBF232F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2620FE-DF5C-4FF8-9187-82E6B594FC4E}" type="pres">
      <dgm:prSet presAssocID="{B536608A-2927-4A77-94E9-313EEF4E3E84}" presName="spaceBetweenRectangles" presStyleCnt="0"/>
      <dgm:spPr/>
      <dgm:t>
        <a:bodyPr/>
        <a:lstStyle/>
        <a:p>
          <a:endParaRPr lang="fr-FR"/>
        </a:p>
      </dgm:t>
    </dgm:pt>
    <dgm:pt modelId="{0848A019-CC06-45D6-A781-AB2E749A7C40}" type="pres">
      <dgm:prSet presAssocID="{C55AB916-E74D-4B1D-ADBD-75D496493726}" presName="parentLin" presStyleCnt="0"/>
      <dgm:spPr/>
      <dgm:t>
        <a:bodyPr/>
        <a:lstStyle/>
        <a:p>
          <a:endParaRPr lang="fr-FR"/>
        </a:p>
      </dgm:t>
    </dgm:pt>
    <dgm:pt modelId="{02F11585-78C0-4E77-9F70-B31920460299}" type="pres">
      <dgm:prSet presAssocID="{C55AB916-E74D-4B1D-ADBD-75D496493726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EBCB77F2-27F8-45D2-9C90-79E0B9C95725}" type="pres">
      <dgm:prSet presAssocID="{C55AB916-E74D-4B1D-ADBD-75D4964937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7DA18A-4419-4FB6-B461-072BAEE3B04B}" type="pres">
      <dgm:prSet presAssocID="{C55AB916-E74D-4B1D-ADBD-75D496493726}" presName="negativeSpace" presStyleCnt="0"/>
      <dgm:spPr/>
      <dgm:t>
        <a:bodyPr/>
        <a:lstStyle/>
        <a:p>
          <a:endParaRPr lang="fr-FR"/>
        </a:p>
      </dgm:t>
    </dgm:pt>
    <dgm:pt modelId="{DB34A962-7EE9-42F5-85C3-16B8855CEEBA}" type="pres">
      <dgm:prSet presAssocID="{C55AB916-E74D-4B1D-ADBD-75D49649372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E9C394-85C6-4D38-98CD-ABD11756062F}" srcId="{C55AB916-E74D-4B1D-ADBD-75D496493726}" destId="{671E1B21-0828-41B8-B5BC-98B93A2054C2}" srcOrd="0" destOrd="0" parTransId="{5EFB111A-B892-4E93-8943-66BF3BEBFC3C}" sibTransId="{A736B4FF-BF8B-41D0-AC46-7C53A70E39F6}"/>
    <dgm:cxn modelId="{A460078A-C500-4563-8A5C-AF58DCD3F37D}" srcId="{99F13DB6-355F-469B-9AD7-A47EDBF232FA}" destId="{FA3E0BC6-26D2-4047-AF93-EC6FBC33917C}" srcOrd="2" destOrd="0" parTransId="{2F494DE2-CC3D-4D18-897E-961497C3E3FD}" sibTransId="{36BFDB12-0209-4431-970F-02B10F582605}"/>
    <dgm:cxn modelId="{4B57C5BF-9282-42EB-944E-2B8FE3AE559E}" srcId="{FA2840A9-98C2-474F-BEB7-F88C8F3404CF}" destId="{C01478CD-459A-433A-81CC-E0ABA671492F}" srcOrd="0" destOrd="0" parTransId="{553D3C54-FAC4-4C42-8EC3-F4D1DE46BC80}" sibTransId="{27E331EC-CDCD-4A80-B471-D442B3504C9D}"/>
    <dgm:cxn modelId="{644EA221-CE8B-4345-8374-8EC0C8F0AC75}" type="presOf" srcId="{C01478CD-459A-433A-81CC-E0ABA671492F}" destId="{90822D64-0BBF-411B-BA23-6D08A1A3CB20}" srcOrd="1" destOrd="0" presId="urn:microsoft.com/office/officeart/2005/8/layout/list1"/>
    <dgm:cxn modelId="{6BD1A47F-AE9C-4142-AD74-858EAD8B8322}" srcId="{FA2840A9-98C2-474F-BEB7-F88C8F3404CF}" destId="{C55AB916-E74D-4B1D-ADBD-75D496493726}" srcOrd="2" destOrd="0" parTransId="{6B7D350F-395E-42F2-8137-1AEE415E8BFC}" sibTransId="{AC625BC9-FA69-4892-BDDE-5875CCBEC699}"/>
    <dgm:cxn modelId="{913CF365-1248-4990-A565-BE7884845281}" type="presOf" srcId="{D43E4449-7033-466A-992E-00B38BD9CB47}" destId="{D8EDE5AD-1D73-4DE7-8527-D7ED79B138FF}" srcOrd="0" destOrd="0" presId="urn:microsoft.com/office/officeart/2005/8/layout/list1"/>
    <dgm:cxn modelId="{D27C8FC8-C0F0-4C67-899C-E62FF1FA3A6E}" type="presOf" srcId="{FA2840A9-98C2-474F-BEB7-F88C8F3404CF}" destId="{0FFDC62D-2B14-4973-BD91-33BCBBECD8BB}" srcOrd="0" destOrd="0" presId="urn:microsoft.com/office/officeart/2005/8/layout/list1"/>
    <dgm:cxn modelId="{A0C6F3C4-E57C-4D77-8E88-B245E6C3A8BF}" srcId="{FA2840A9-98C2-474F-BEB7-F88C8F3404CF}" destId="{99F13DB6-355F-469B-9AD7-A47EDBF232FA}" srcOrd="1" destOrd="0" parTransId="{22BF0298-959A-4CF1-B889-0A03DFE643E2}" sibTransId="{B536608A-2927-4A77-94E9-313EEF4E3E84}"/>
    <dgm:cxn modelId="{11E53512-0DF8-45C7-A7A5-A74058629222}" type="presOf" srcId="{99F13DB6-355F-469B-9AD7-A47EDBF232FA}" destId="{A406FCEB-59F0-4F98-A216-406F61E23160}" srcOrd="1" destOrd="0" presId="urn:microsoft.com/office/officeart/2005/8/layout/list1"/>
    <dgm:cxn modelId="{1B32959A-2CF0-4A7D-8D60-56FD07B43879}" type="presOf" srcId="{4C1354ED-53BA-4410-9EFB-F78E02811944}" destId="{1A119687-82ED-4245-912B-5362C7334F51}" srcOrd="0" destOrd="0" presId="urn:microsoft.com/office/officeart/2005/8/layout/list1"/>
    <dgm:cxn modelId="{63499A23-7CD7-444F-9A58-DEFE9797FCD9}" type="presOf" srcId="{C01478CD-459A-433A-81CC-E0ABA671492F}" destId="{AFE76877-D268-4CD1-8B5C-C11DE0DFA740}" srcOrd="0" destOrd="0" presId="urn:microsoft.com/office/officeart/2005/8/layout/list1"/>
    <dgm:cxn modelId="{6088CCA5-61FC-46A4-B188-2C30A0CA7DDA}" srcId="{99F13DB6-355F-469B-9AD7-A47EDBF232FA}" destId="{77F73E73-D521-449C-9BA5-24F3D447C2D1}" srcOrd="1" destOrd="0" parTransId="{9F51DA0F-699B-44A2-BA62-C923DE4CC6BB}" sibTransId="{C7FA6597-76C6-4A95-ADC0-DE03D4E89D55}"/>
    <dgm:cxn modelId="{344B57AC-9E1E-45E0-9084-7A98135F552D}" type="presOf" srcId="{77F73E73-D521-449C-9BA5-24F3D447C2D1}" destId="{D8EDE5AD-1D73-4DE7-8527-D7ED79B138FF}" srcOrd="0" destOrd="1" presId="urn:microsoft.com/office/officeart/2005/8/layout/list1"/>
    <dgm:cxn modelId="{F8EDB2DA-A4EC-4B20-871F-FAFD498A9913}" srcId="{C55AB916-E74D-4B1D-ADBD-75D496493726}" destId="{594E8AF6-983D-4E1B-8CD2-DAED01BC3DE3}" srcOrd="2" destOrd="0" parTransId="{730F2B35-62D6-429A-812A-C36C7114742F}" sibTransId="{C9529051-CE76-4D06-AD69-18270AA0AE71}"/>
    <dgm:cxn modelId="{05EC97DB-FE85-426D-A7B7-00C39B775EDF}" type="presOf" srcId="{EF640DBA-FA03-4CB3-A2E9-DC954FA0B5B0}" destId="{1A119687-82ED-4245-912B-5362C7334F51}" srcOrd="0" destOrd="2" presId="urn:microsoft.com/office/officeart/2005/8/layout/list1"/>
    <dgm:cxn modelId="{BC7FEBA6-FE37-4168-A3FB-3130F07BFF1B}" type="presOf" srcId="{99F13DB6-355F-469B-9AD7-A47EDBF232FA}" destId="{960D2BF7-D6CC-4A08-8FF7-FAB755398CD1}" srcOrd="0" destOrd="0" presId="urn:microsoft.com/office/officeart/2005/8/layout/list1"/>
    <dgm:cxn modelId="{5AF8E8CA-98DA-45B2-9564-2034E7F7F58D}" srcId="{C01478CD-459A-433A-81CC-E0ABA671492F}" destId="{43E0ECCB-6E14-43F6-8297-A1B32C3012D5}" srcOrd="1" destOrd="0" parTransId="{EF8CE800-633B-4142-80A1-A98228BA8B49}" sibTransId="{9CDF3208-2572-4513-84F3-16B570CA7C88}"/>
    <dgm:cxn modelId="{F7B9C221-5ACE-4D63-A1BD-DF3993B7C192}" srcId="{C01478CD-459A-433A-81CC-E0ABA671492F}" destId="{4C1354ED-53BA-4410-9EFB-F78E02811944}" srcOrd="0" destOrd="0" parTransId="{5221B886-C8EF-43B3-A0AF-33BEAA222CF7}" sibTransId="{0264EDB8-6A46-4C5B-8A79-4A0FDEA7512B}"/>
    <dgm:cxn modelId="{4B197A1F-9788-4871-A86F-7BCEE66BF679}" srcId="{C55AB916-E74D-4B1D-ADBD-75D496493726}" destId="{36B11287-A368-408F-99AA-9CAEA54DE05A}" srcOrd="1" destOrd="0" parTransId="{4AD8980A-1311-458B-86A7-52A7F41D3ED6}" sibTransId="{2E592EC1-117A-4EA0-99C8-C479D41A1506}"/>
    <dgm:cxn modelId="{F0B53973-F636-43CE-B103-EDBBEA2A3388}" type="presOf" srcId="{C55AB916-E74D-4B1D-ADBD-75D496493726}" destId="{02F11585-78C0-4E77-9F70-B31920460299}" srcOrd="0" destOrd="0" presId="urn:microsoft.com/office/officeart/2005/8/layout/list1"/>
    <dgm:cxn modelId="{DB234A94-1D43-46BD-BA65-B91981085EC7}" type="presOf" srcId="{43E0ECCB-6E14-43F6-8297-A1B32C3012D5}" destId="{1A119687-82ED-4245-912B-5362C7334F51}" srcOrd="0" destOrd="1" presId="urn:microsoft.com/office/officeart/2005/8/layout/list1"/>
    <dgm:cxn modelId="{0E40D444-3F9B-45D7-8542-1765AC92A84D}" type="presOf" srcId="{671E1B21-0828-41B8-B5BC-98B93A2054C2}" destId="{DB34A962-7EE9-42F5-85C3-16B8855CEEBA}" srcOrd="0" destOrd="0" presId="urn:microsoft.com/office/officeart/2005/8/layout/list1"/>
    <dgm:cxn modelId="{F41A8075-9127-4722-B948-2809C9B2D609}" type="presOf" srcId="{FA3E0BC6-26D2-4047-AF93-EC6FBC33917C}" destId="{D8EDE5AD-1D73-4DE7-8527-D7ED79B138FF}" srcOrd="0" destOrd="2" presId="urn:microsoft.com/office/officeart/2005/8/layout/list1"/>
    <dgm:cxn modelId="{213333BB-AEBB-475F-B3BF-451DFB7217C5}" type="presOf" srcId="{594E8AF6-983D-4E1B-8CD2-DAED01BC3DE3}" destId="{DB34A962-7EE9-42F5-85C3-16B8855CEEBA}" srcOrd="0" destOrd="2" presId="urn:microsoft.com/office/officeart/2005/8/layout/list1"/>
    <dgm:cxn modelId="{EC03D138-1B17-4CA2-AB0F-A05AED0DF254}" srcId="{C01478CD-459A-433A-81CC-E0ABA671492F}" destId="{EF640DBA-FA03-4CB3-A2E9-DC954FA0B5B0}" srcOrd="2" destOrd="0" parTransId="{DC8B1D02-DF0C-444E-99D1-DAC1BC1DAC31}" sibTransId="{E3F76008-CA46-44A2-A44B-73329DD74F28}"/>
    <dgm:cxn modelId="{92669D48-05F9-4BBB-A009-969FB7B00EAB}" type="presOf" srcId="{C55AB916-E74D-4B1D-ADBD-75D496493726}" destId="{EBCB77F2-27F8-45D2-9C90-79E0B9C95725}" srcOrd="1" destOrd="0" presId="urn:microsoft.com/office/officeart/2005/8/layout/list1"/>
    <dgm:cxn modelId="{8045279C-D683-47DF-8F18-D171AA2E073E}" srcId="{99F13DB6-355F-469B-9AD7-A47EDBF232FA}" destId="{D43E4449-7033-466A-992E-00B38BD9CB47}" srcOrd="0" destOrd="0" parTransId="{464793C2-4D3B-485C-96FF-39A3992AA19E}" sibTransId="{95341A2D-2EEC-4424-B2FD-E1C60F0ABD54}"/>
    <dgm:cxn modelId="{ED180BD2-637E-476E-9796-C1233FB6C875}" type="presOf" srcId="{36B11287-A368-408F-99AA-9CAEA54DE05A}" destId="{DB34A962-7EE9-42F5-85C3-16B8855CEEBA}" srcOrd="0" destOrd="1" presId="urn:microsoft.com/office/officeart/2005/8/layout/list1"/>
    <dgm:cxn modelId="{C74E5967-3BAB-4CE6-9489-5CD8A9B71583}" type="presParOf" srcId="{0FFDC62D-2B14-4973-BD91-33BCBBECD8BB}" destId="{23B11909-FE9B-415D-B7DA-FE3121F69463}" srcOrd="0" destOrd="0" presId="urn:microsoft.com/office/officeart/2005/8/layout/list1"/>
    <dgm:cxn modelId="{DBDF944F-DF5C-49BB-B4AA-3E16D652AFAE}" type="presParOf" srcId="{23B11909-FE9B-415D-B7DA-FE3121F69463}" destId="{AFE76877-D268-4CD1-8B5C-C11DE0DFA740}" srcOrd="0" destOrd="0" presId="urn:microsoft.com/office/officeart/2005/8/layout/list1"/>
    <dgm:cxn modelId="{326BDB61-4F6A-4DD8-BED2-E958E483DB53}" type="presParOf" srcId="{23B11909-FE9B-415D-B7DA-FE3121F69463}" destId="{90822D64-0BBF-411B-BA23-6D08A1A3CB20}" srcOrd="1" destOrd="0" presId="urn:microsoft.com/office/officeart/2005/8/layout/list1"/>
    <dgm:cxn modelId="{D12C8660-39C0-42DE-AE6B-F1B0320AB42A}" type="presParOf" srcId="{0FFDC62D-2B14-4973-BD91-33BCBBECD8BB}" destId="{45B5B007-AAE3-46C8-9950-2F84011778AD}" srcOrd="1" destOrd="0" presId="urn:microsoft.com/office/officeart/2005/8/layout/list1"/>
    <dgm:cxn modelId="{4065F8EB-D7AC-4BEE-8014-362AD4A11CB3}" type="presParOf" srcId="{0FFDC62D-2B14-4973-BD91-33BCBBECD8BB}" destId="{1A119687-82ED-4245-912B-5362C7334F51}" srcOrd="2" destOrd="0" presId="urn:microsoft.com/office/officeart/2005/8/layout/list1"/>
    <dgm:cxn modelId="{9D464EDD-AF68-4738-973F-938C3F645706}" type="presParOf" srcId="{0FFDC62D-2B14-4973-BD91-33BCBBECD8BB}" destId="{4463C217-5DC2-4FB9-B979-39452A05E858}" srcOrd="3" destOrd="0" presId="urn:microsoft.com/office/officeart/2005/8/layout/list1"/>
    <dgm:cxn modelId="{59B2BE57-6898-439B-96B6-AC6082565481}" type="presParOf" srcId="{0FFDC62D-2B14-4973-BD91-33BCBBECD8BB}" destId="{08569C20-78BD-4E7E-AF9F-C38E0033CF92}" srcOrd="4" destOrd="0" presId="urn:microsoft.com/office/officeart/2005/8/layout/list1"/>
    <dgm:cxn modelId="{3F67DF92-B4C5-4AB4-B6BE-C5B638FBA736}" type="presParOf" srcId="{08569C20-78BD-4E7E-AF9F-C38E0033CF92}" destId="{960D2BF7-D6CC-4A08-8FF7-FAB755398CD1}" srcOrd="0" destOrd="0" presId="urn:microsoft.com/office/officeart/2005/8/layout/list1"/>
    <dgm:cxn modelId="{FDBDEC96-F4F7-4984-BCB5-DC7395FD1E92}" type="presParOf" srcId="{08569C20-78BD-4E7E-AF9F-C38E0033CF92}" destId="{A406FCEB-59F0-4F98-A216-406F61E23160}" srcOrd="1" destOrd="0" presId="urn:microsoft.com/office/officeart/2005/8/layout/list1"/>
    <dgm:cxn modelId="{E884E56D-0047-402A-9E5A-130A6E02AF55}" type="presParOf" srcId="{0FFDC62D-2B14-4973-BD91-33BCBBECD8BB}" destId="{03AC4D17-4290-40E5-BE06-13A0DC96982D}" srcOrd="5" destOrd="0" presId="urn:microsoft.com/office/officeart/2005/8/layout/list1"/>
    <dgm:cxn modelId="{F6B5646F-793A-47C3-9FC8-DB77B0AE5F36}" type="presParOf" srcId="{0FFDC62D-2B14-4973-BD91-33BCBBECD8BB}" destId="{D8EDE5AD-1D73-4DE7-8527-D7ED79B138FF}" srcOrd="6" destOrd="0" presId="urn:microsoft.com/office/officeart/2005/8/layout/list1"/>
    <dgm:cxn modelId="{22471425-4B3A-4B4A-B773-5E8671A5F6BE}" type="presParOf" srcId="{0FFDC62D-2B14-4973-BD91-33BCBBECD8BB}" destId="{192620FE-DF5C-4FF8-9187-82E6B594FC4E}" srcOrd="7" destOrd="0" presId="urn:microsoft.com/office/officeart/2005/8/layout/list1"/>
    <dgm:cxn modelId="{85700676-1D9A-43F8-ADB6-6E23C684A3A7}" type="presParOf" srcId="{0FFDC62D-2B14-4973-BD91-33BCBBECD8BB}" destId="{0848A019-CC06-45D6-A781-AB2E749A7C40}" srcOrd="8" destOrd="0" presId="urn:microsoft.com/office/officeart/2005/8/layout/list1"/>
    <dgm:cxn modelId="{A759C0D8-5CCF-41F3-A706-C385C3D0F7B2}" type="presParOf" srcId="{0848A019-CC06-45D6-A781-AB2E749A7C40}" destId="{02F11585-78C0-4E77-9F70-B31920460299}" srcOrd="0" destOrd="0" presId="urn:microsoft.com/office/officeart/2005/8/layout/list1"/>
    <dgm:cxn modelId="{6935C475-820E-4202-A993-1B5C9C804BE5}" type="presParOf" srcId="{0848A019-CC06-45D6-A781-AB2E749A7C40}" destId="{EBCB77F2-27F8-45D2-9C90-79E0B9C95725}" srcOrd="1" destOrd="0" presId="urn:microsoft.com/office/officeart/2005/8/layout/list1"/>
    <dgm:cxn modelId="{268A83C1-8AD3-4953-8E22-FAAE9650E96D}" type="presParOf" srcId="{0FFDC62D-2B14-4973-BD91-33BCBBECD8BB}" destId="{107DA18A-4419-4FB6-B461-072BAEE3B04B}" srcOrd="9" destOrd="0" presId="urn:microsoft.com/office/officeart/2005/8/layout/list1"/>
    <dgm:cxn modelId="{47E0489A-7E25-4EEC-B994-40945A8779AF}" type="presParOf" srcId="{0FFDC62D-2B14-4973-BD91-33BCBBECD8BB}" destId="{DB34A962-7EE9-42F5-85C3-16B8855CEE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2840A9-98C2-474F-BEB7-F88C8F3404C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01478CD-459A-433A-81CC-E0ABA671492F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dirty="0" smtClean="0"/>
            <a:t>Société</a:t>
          </a:r>
          <a:endParaRPr lang="fr-FR" dirty="0"/>
        </a:p>
      </dgm:t>
    </dgm:pt>
    <dgm:pt modelId="{553D3C54-FAC4-4C42-8EC3-F4D1DE46BC80}" type="parTrans" cxnId="{4B57C5BF-9282-42EB-944E-2B8FE3AE559E}">
      <dgm:prSet/>
      <dgm:spPr/>
      <dgm:t>
        <a:bodyPr/>
        <a:lstStyle/>
        <a:p>
          <a:endParaRPr lang="fr-FR"/>
        </a:p>
      </dgm:t>
    </dgm:pt>
    <dgm:pt modelId="{27E331EC-CDCD-4A80-B471-D442B3504C9D}" type="sibTrans" cxnId="{4B57C5BF-9282-42EB-944E-2B8FE3AE559E}">
      <dgm:prSet/>
      <dgm:spPr/>
      <dgm:t>
        <a:bodyPr/>
        <a:lstStyle/>
        <a:p>
          <a:endParaRPr lang="fr-FR"/>
        </a:p>
      </dgm:t>
    </dgm:pt>
    <dgm:pt modelId="{99F13DB6-355F-469B-9AD7-A47EDBF232FA}">
      <dgm:prSet phldrT="[Texte]"/>
      <dgm:spPr/>
      <dgm:t>
        <a:bodyPr/>
        <a:lstStyle/>
        <a:p>
          <a:r>
            <a:rPr lang="fr-FR" dirty="0" smtClean="0"/>
            <a:t>Vente</a:t>
          </a:r>
          <a:endParaRPr lang="fr-FR" dirty="0"/>
        </a:p>
      </dgm:t>
    </dgm:pt>
    <dgm:pt modelId="{22BF0298-959A-4CF1-B889-0A03DFE643E2}" type="parTrans" cxnId="{A0C6F3C4-E57C-4D77-8E88-B245E6C3A8BF}">
      <dgm:prSet/>
      <dgm:spPr/>
      <dgm:t>
        <a:bodyPr/>
        <a:lstStyle/>
        <a:p>
          <a:endParaRPr lang="fr-FR"/>
        </a:p>
      </dgm:t>
    </dgm:pt>
    <dgm:pt modelId="{B536608A-2927-4A77-94E9-313EEF4E3E84}" type="sibTrans" cxnId="{A0C6F3C4-E57C-4D77-8E88-B245E6C3A8BF}">
      <dgm:prSet/>
      <dgm:spPr/>
      <dgm:t>
        <a:bodyPr/>
        <a:lstStyle/>
        <a:p>
          <a:endParaRPr lang="fr-FR"/>
        </a:p>
      </dgm:t>
    </dgm:pt>
    <dgm:pt modelId="{C55AB916-E74D-4B1D-ADBD-75D496493726}">
      <dgm:prSet phldrT="[Texte]"/>
      <dgm:spPr/>
      <dgm:t>
        <a:bodyPr/>
        <a:lstStyle/>
        <a:p>
          <a:r>
            <a:rPr lang="fr-FR" dirty="0" smtClean="0"/>
            <a:t>Distributeurs</a:t>
          </a:r>
          <a:endParaRPr lang="fr-FR" dirty="0"/>
        </a:p>
      </dgm:t>
    </dgm:pt>
    <dgm:pt modelId="{6B7D350F-395E-42F2-8137-1AEE415E8BFC}" type="parTrans" cxnId="{6BD1A47F-AE9C-4142-AD74-858EAD8B8322}">
      <dgm:prSet/>
      <dgm:spPr/>
      <dgm:t>
        <a:bodyPr/>
        <a:lstStyle/>
        <a:p>
          <a:endParaRPr lang="fr-FR"/>
        </a:p>
      </dgm:t>
    </dgm:pt>
    <dgm:pt modelId="{AC625BC9-FA69-4892-BDDE-5875CCBEC699}" type="sibTrans" cxnId="{6BD1A47F-AE9C-4142-AD74-858EAD8B8322}">
      <dgm:prSet/>
      <dgm:spPr/>
      <dgm:t>
        <a:bodyPr/>
        <a:lstStyle/>
        <a:p>
          <a:endParaRPr lang="fr-FR"/>
        </a:p>
      </dgm:t>
    </dgm:pt>
    <dgm:pt modelId="{43E0ECCB-6E14-43F6-8297-A1B32C3012D5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fr-FR" dirty="0" smtClean="0"/>
            <a:t>Généraliste</a:t>
          </a:r>
          <a:endParaRPr lang="fr-FR" dirty="0"/>
        </a:p>
      </dgm:t>
    </dgm:pt>
    <dgm:pt modelId="{EF8CE800-633B-4142-80A1-A98228BA8B49}" type="parTrans" cxnId="{5AF8E8CA-98DA-45B2-9564-2034E7F7F58D}">
      <dgm:prSet/>
      <dgm:spPr/>
      <dgm:t>
        <a:bodyPr/>
        <a:lstStyle/>
        <a:p>
          <a:endParaRPr lang="fr-FR"/>
        </a:p>
      </dgm:t>
    </dgm:pt>
    <dgm:pt modelId="{9CDF3208-2572-4513-84F3-16B570CA7C88}" type="sibTrans" cxnId="{5AF8E8CA-98DA-45B2-9564-2034E7F7F58D}">
      <dgm:prSet/>
      <dgm:spPr/>
      <dgm:t>
        <a:bodyPr/>
        <a:lstStyle/>
        <a:p>
          <a:endParaRPr lang="fr-FR"/>
        </a:p>
      </dgm:t>
    </dgm:pt>
    <dgm:pt modelId="{D43E4449-7033-466A-992E-00B38BD9CB47}">
      <dgm:prSet/>
      <dgm:spPr/>
      <dgm:t>
        <a:bodyPr/>
        <a:lstStyle/>
        <a:p>
          <a:r>
            <a:rPr lang="fr-FR" dirty="0" smtClean="0"/>
            <a:t>Pas de prescription</a:t>
          </a:r>
          <a:endParaRPr lang="fr-FR" dirty="0"/>
        </a:p>
      </dgm:t>
    </dgm:pt>
    <dgm:pt modelId="{464793C2-4D3B-485C-96FF-39A3992AA19E}" type="parTrans" cxnId="{8045279C-D683-47DF-8F18-D171AA2E073E}">
      <dgm:prSet/>
      <dgm:spPr/>
      <dgm:t>
        <a:bodyPr/>
        <a:lstStyle/>
        <a:p>
          <a:endParaRPr lang="fr-FR"/>
        </a:p>
      </dgm:t>
    </dgm:pt>
    <dgm:pt modelId="{95341A2D-2EEC-4424-B2FD-E1C60F0ABD54}" type="sibTrans" cxnId="{8045279C-D683-47DF-8F18-D171AA2E073E}">
      <dgm:prSet/>
      <dgm:spPr/>
      <dgm:t>
        <a:bodyPr/>
        <a:lstStyle/>
        <a:p>
          <a:endParaRPr lang="fr-FR"/>
        </a:p>
      </dgm:t>
    </dgm:pt>
    <dgm:pt modelId="{671E1B21-0828-41B8-B5BC-98B93A2054C2}">
      <dgm:prSet/>
      <dgm:spPr/>
      <dgm:t>
        <a:bodyPr/>
        <a:lstStyle/>
        <a:p>
          <a:r>
            <a:rPr lang="fr-FR" dirty="0" err="1" smtClean="0"/>
            <a:t>Würth</a:t>
          </a:r>
          <a:endParaRPr lang="fr-FR" dirty="0"/>
        </a:p>
      </dgm:t>
    </dgm:pt>
    <dgm:pt modelId="{5EFB111A-B892-4E93-8943-66BF3BEBFC3C}" type="parTrans" cxnId="{1FE9C394-85C6-4D38-98CD-ABD11756062F}">
      <dgm:prSet/>
      <dgm:spPr/>
      <dgm:t>
        <a:bodyPr/>
        <a:lstStyle/>
        <a:p>
          <a:endParaRPr lang="fr-FR"/>
        </a:p>
      </dgm:t>
    </dgm:pt>
    <dgm:pt modelId="{A736B4FF-BF8B-41D0-AC46-7C53A70E39F6}" type="sibTrans" cxnId="{1FE9C394-85C6-4D38-98CD-ABD11756062F}">
      <dgm:prSet/>
      <dgm:spPr/>
      <dgm:t>
        <a:bodyPr/>
        <a:lstStyle/>
        <a:p>
          <a:endParaRPr lang="fr-FR"/>
        </a:p>
      </dgm:t>
    </dgm:pt>
    <dgm:pt modelId="{77F73E73-D521-449C-9BA5-24F3D447C2D1}">
      <dgm:prSet/>
      <dgm:spPr/>
      <dgm:t>
        <a:bodyPr/>
        <a:lstStyle/>
        <a:p>
          <a:r>
            <a:rPr lang="fr-FR" dirty="0" smtClean="0"/>
            <a:t>FDV faible (6 commerciaux)</a:t>
          </a:r>
          <a:endParaRPr lang="fr-FR" dirty="0"/>
        </a:p>
      </dgm:t>
    </dgm:pt>
    <dgm:pt modelId="{9F51DA0F-699B-44A2-BA62-C923DE4CC6BB}" type="parTrans" cxnId="{6088CCA5-61FC-46A4-B188-2C30A0CA7DDA}">
      <dgm:prSet/>
      <dgm:spPr/>
      <dgm:t>
        <a:bodyPr/>
        <a:lstStyle/>
        <a:p>
          <a:endParaRPr lang="fr-FR"/>
        </a:p>
      </dgm:t>
    </dgm:pt>
    <dgm:pt modelId="{C7FA6597-76C6-4A95-ADC0-DE03D4E89D55}" type="sibTrans" cxnId="{6088CCA5-61FC-46A4-B188-2C30A0CA7DDA}">
      <dgm:prSet/>
      <dgm:spPr/>
      <dgm:t>
        <a:bodyPr/>
        <a:lstStyle/>
        <a:p>
          <a:endParaRPr lang="fr-FR"/>
        </a:p>
      </dgm:t>
    </dgm:pt>
    <dgm:pt modelId="{FA3E0BC6-26D2-4047-AF93-EC6FBC33917C}">
      <dgm:prSet/>
      <dgm:spPr/>
      <dgm:t>
        <a:bodyPr/>
        <a:lstStyle/>
        <a:p>
          <a:r>
            <a:rPr lang="fr-FR" dirty="0" smtClean="0"/>
            <a:t>Particulièrement présent sur le Nord</a:t>
          </a:r>
          <a:endParaRPr lang="fr-FR" dirty="0"/>
        </a:p>
      </dgm:t>
    </dgm:pt>
    <dgm:pt modelId="{2F494DE2-CC3D-4D18-897E-961497C3E3FD}" type="parTrans" cxnId="{A460078A-C500-4563-8A5C-AF58DCD3F37D}">
      <dgm:prSet/>
      <dgm:spPr/>
      <dgm:t>
        <a:bodyPr/>
        <a:lstStyle/>
        <a:p>
          <a:endParaRPr lang="fr-FR"/>
        </a:p>
      </dgm:t>
    </dgm:pt>
    <dgm:pt modelId="{36BFDB12-0209-4431-970F-02B10F582605}" type="sibTrans" cxnId="{A460078A-C500-4563-8A5C-AF58DCD3F37D}">
      <dgm:prSet/>
      <dgm:spPr/>
      <dgm:t>
        <a:bodyPr/>
        <a:lstStyle/>
        <a:p>
          <a:endParaRPr lang="fr-FR"/>
        </a:p>
      </dgm:t>
    </dgm:pt>
    <dgm:pt modelId="{4C1354ED-53BA-4410-9EFB-F78E02811944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fr-FR" dirty="0" smtClean="0"/>
            <a:t>CA MLCP : 2 M€ </a:t>
          </a:r>
          <a:endParaRPr lang="fr-FR" dirty="0"/>
        </a:p>
      </dgm:t>
    </dgm:pt>
    <dgm:pt modelId="{5221B886-C8EF-43B3-A0AF-33BEAA222CF7}" type="parTrans" cxnId="{F7B9C221-5ACE-4D63-A1BD-DF3993B7C192}">
      <dgm:prSet/>
      <dgm:spPr/>
      <dgm:t>
        <a:bodyPr/>
        <a:lstStyle/>
        <a:p>
          <a:endParaRPr lang="fr-FR"/>
        </a:p>
      </dgm:t>
    </dgm:pt>
    <dgm:pt modelId="{0264EDB8-6A46-4C5B-8A79-4A0FDEA7512B}" type="sibTrans" cxnId="{F7B9C221-5ACE-4D63-A1BD-DF3993B7C192}">
      <dgm:prSet/>
      <dgm:spPr/>
      <dgm:t>
        <a:bodyPr/>
        <a:lstStyle/>
        <a:p>
          <a:endParaRPr lang="fr-FR"/>
        </a:p>
      </dgm:t>
    </dgm:pt>
    <dgm:pt modelId="{EF640DBA-FA03-4CB3-A2E9-DC954FA0B5B0}">
      <dgm:prSet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fr-FR" dirty="0" smtClean="0"/>
            <a:t>Fabricant (groupe </a:t>
          </a:r>
          <a:r>
            <a:rPr lang="fr-FR" dirty="0" err="1" smtClean="0"/>
            <a:t>Aalberts</a:t>
          </a:r>
          <a:r>
            <a:rPr lang="fr-FR" dirty="0" smtClean="0"/>
            <a:t>)</a:t>
          </a:r>
          <a:endParaRPr lang="fr-FR" dirty="0"/>
        </a:p>
      </dgm:t>
    </dgm:pt>
    <dgm:pt modelId="{DC8B1D02-DF0C-444E-99D1-DAC1BC1DAC31}" type="parTrans" cxnId="{EC03D138-1B17-4CA2-AB0F-A05AED0DF254}">
      <dgm:prSet/>
      <dgm:spPr/>
      <dgm:t>
        <a:bodyPr/>
        <a:lstStyle/>
        <a:p>
          <a:endParaRPr lang="fr-FR"/>
        </a:p>
      </dgm:t>
    </dgm:pt>
    <dgm:pt modelId="{E3F76008-CA46-44A2-A44B-73329DD74F28}" type="sibTrans" cxnId="{EC03D138-1B17-4CA2-AB0F-A05AED0DF254}">
      <dgm:prSet/>
      <dgm:spPr/>
      <dgm:t>
        <a:bodyPr/>
        <a:lstStyle/>
        <a:p>
          <a:endParaRPr lang="fr-FR"/>
        </a:p>
      </dgm:t>
    </dgm:pt>
    <dgm:pt modelId="{0FFDC62D-2B14-4973-BD91-33BCBBECD8BB}" type="pres">
      <dgm:prSet presAssocID="{FA2840A9-98C2-474F-BEB7-F88C8F3404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3B11909-FE9B-415D-B7DA-FE3121F69463}" type="pres">
      <dgm:prSet presAssocID="{C01478CD-459A-433A-81CC-E0ABA671492F}" presName="parentLin" presStyleCnt="0"/>
      <dgm:spPr/>
      <dgm:t>
        <a:bodyPr/>
        <a:lstStyle/>
        <a:p>
          <a:endParaRPr lang="fr-FR"/>
        </a:p>
      </dgm:t>
    </dgm:pt>
    <dgm:pt modelId="{AFE76877-D268-4CD1-8B5C-C11DE0DFA740}" type="pres">
      <dgm:prSet presAssocID="{C01478CD-459A-433A-81CC-E0ABA671492F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90822D64-0BBF-411B-BA23-6D08A1A3CB20}" type="pres">
      <dgm:prSet presAssocID="{C01478CD-459A-433A-81CC-E0ABA67149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B5B007-AAE3-46C8-9950-2F84011778AD}" type="pres">
      <dgm:prSet presAssocID="{C01478CD-459A-433A-81CC-E0ABA671492F}" presName="negativeSpace" presStyleCnt="0"/>
      <dgm:spPr/>
      <dgm:t>
        <a:bodyPr/>
        <a:lstStyle/>
        <a:p>
          <a:endParaRPr lang="fr-FR"/>
        </a:p>
      </dgm:t>
    </dgm:pt>
    <dgm:pt modelId="{1A119687-82ED-4245-912B-5362C7334F51}" type="pres">
      <dgm:prSet presAssocID="{C01478CD-459A-433A-81CC-E0ABA671492F}" presName="childText" presStyleLbl="conFgAcc1" presStyleIdx="0" presStyleCnt="3" custLinFactNeighborX="-928" custLinFactNeighborY="694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63C217-5DC2-4FB9-B979-39452A05E858}" type="pres">
      <dgm:prSet presAssocID="{27E331EC-CDCD-4A80-B471-D442B3504C9D}" presName="spaceBetweenRectangles" presStyleCnt="0"/>
      <dgm:spPr/>
      <dgm:t>
        <a:bodyPr/>
        <a:lstStyle/>
        <a:p>
          <a:endParaRPr lang="fr-FR"/>
        </a:p>
      </dgm:t>
    </dgm:pt>
    <dgm:pt modelId="{08569C20-78BD-4E7E-AF9F-C38E0033CF92}" type="pres">
      <dgm:prSet presAssocID="{99F13DB6-355F-469B-9AD7-A47EDBF232FA}" presName="parentLin" presStyleCnt="0"/>
      <dgm:spPr/>
      <dgm:t>
        <a:bodyPr/>
        <a:lstStyle/>
        <a:p>
          <a:endParaRPr lang="fr-FR"/>
        </a:p>
      </dgm:t>
    </dgm:pt>
    <dgm:pt modelId="{960D2BF7-D6CC-4A08-8FF7-FAB755398CD1}" type="pres">
      <dgm:prSet presAssocID="{99F13DB6-355F-469B-9AD7-A47EDBF232F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406FCEB-59F0-4F98-A216-406F61E23160}" type="pres">
      <dgm:prSet presAssocID="{99F13DB6-355F-469B-9AD7-A47EDBF232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AC4D17-4290-40E5-BE06-13A0DC96982D}" type="pres">
      <dgm:prSet presAssocID="{99F13DB6-355F-469B-9AD7-A47EDBF232FA}" presName="negativeSpace" presStyleCnt="0"/>
      <dgm:spPr/>
      <dgm:t>
        <a:bodyPr/>
        <a:lstStyle/>
        <a:p>
          <a:endParaRPr lang="fr-FR"/>
        </a:p>
      </dgm:t>
    </dgm:pt>
    <dgm:pt modelId="{D8EDE5AD-1D73-4DE7-8527-D7ED79B138FF}" type="pres">
      <dgm:prSet presAssocID="{99F13DB6-355F-469B-9AD7-A47EDBF232F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2620FE-DF5C-4FF8-9187-82E6B594FC4E}" type="pres">
      <dgm:prSet presAssocID="{B536608A-2927-4A77-94E9-313EEF4E3E84}" presName="spaceBetweenRectangles" presStyleCnt="0"/>
      <dgm:spPr/>
      <dgm:t>
        <a:bodyPr/>
        <a:lstStyle/>
        <a:p>
          <a:endParaRPr lang="fr-FR"/>
        </a:p>
      </dgm:t>
    </dgm:pt>
    <dgm:pt modelId="{0848A019-CC06-45D6-A781-AB2E749A7C40}" type="pres">
      <dgm:prSet presAssocID="{C55AB916-E74D-4B1D-ADBD-75D496493726}" presName="parentLin" presStyleCnt="0"/>
      <dgm:spPr/>
      <dgm:t>
        <a:bodyPr/>
        <a:lstStyle/>
        <a:p>
          <a:endParaRPr lang="fr-FR"/>
        </a:p>
      </dgm:t>
    </dgm:pt>
    <dgm:pt modelId="{02F11585-78C0-4E77-9F70-B31920460299}" type="pres">
      <dgm:prSet presAssocID="{C55AB916-E74D-4B1D-ADBD-75D496493726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EBCB77F2-27F8-45D2-9C90-79E0B9C95725}" type="pres">
      <dgm:prSet presAssocID="{C55AB916-E74D-4B1D-ADBD-75D4964937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7DA18A-4419-4FB6-B461-072BAEE3B04B}" type="pres">
      <dgm:prSet presAssocID="{C55AB916-E74D-4B1D-ADBD-75D496493726}" presName="negativeSpace" presStyleCnt="0"/>
      <dgm:spPr/>
      <dgm:t>
        <a:bodyPr/>
        <a:lstStyle/>
        <a:p>
          <a:endParaRPr lang="fr-FR"/>
        </a:p>
      </dgm:t>
    </dgm:pt>
    <dgm:pt modelId="{DB34A962-7EE9-42F5-85C3-16B8855CEEBA}" type="pres">
      <dgm:prSet presAssocID="{C55AB916-E74D-4B1D-ADBD-75D49649372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B9C221-5ACE-4D63-A1BD-DF3993B7C192}" srcId="{C01478CD-459A-433A-81CC-E0ABA671492F}" destId="{4C1354ED-53BA-4410-9EFB-F78E02811944}" srcOrd="0" destOrd="0" parTransId="{5221B886-C8EF-43B3-A0AF-33BEAA222CF7}" sibTransId="{0264EDB8-6A46-4C5B-8A79-4A0FDEA7512B}"/>
    <dgm:cxn modelId="{63499A23-7CD7-444F-9A58-DEFE9797FCD9}" type="presOf" srcId="{C01478CD-459A-433A-81CC-E0ABA671492F}" destId="{AFE76877-D268-4CD1-8B5C-C11DE0DFA740}" srcOrd="0" destOrd="0" presId="urn:microsoft.com/office/officeart/2005/8/layout/list1"/>
    <dgm:cxn modelId="{0E40D444-3F9B-45D7-8542-1765AC92A84D}" type="presOf" srcId="{671E1B21-0828-41B8-B5BC-98B93A2054C2}" destId="{DB34A962-7EE9-42F5-85C3-16B8855CEEBA}" srcOrd="0" destOrd="0" presId="urn:microsoft.com/office/officeart/2005/8/layout/list1"/>
    <dgm:cxn modelId="{05EC97DB-FE85-426D-A7B7-00C39B775EDF}" type="presOf" srcId="{EF640DBA-FA03-4CB3-A2E9-DC954FA0B5B0}" destId="{1A119687-82ED-4245-912B-5362C7334F51}" srcOrd="0" destOrd="2" presId="urn:microsoft.com/office/officeart/2005/8/layout/list1"/>
    <dgm:cxn modelId="{11E53512-0DF8-45C7-A7A5-A74058629222}" type="presOf" srcId="{99F13DB6-355F-469B-9AD7-A47EDBF232FA}" destId="{A406FCEB-59F0-4F98-A216-406F61E23160}" srcOrd="1" destOrd="0" presId="urn:microsoft.com/office/officeart/2005/8/layout/list1"/>
    <dgm:cxn modelId="{6088CCA5-61FC-46A4-B188-2C30A0CA7DDA}" srcId="{99F13DB6-355F-469B-9AD7-A47EDBF232FA}" destId="{77F73E73-D521-449C-9BA5-24F3D447C2D1}" srcOrd="1" destOrd="0" parTransId="{9F51DA0F-699B-44A2-BA62-C923DE4CC6BB}" sibTransId="{C7FA6597-76C6-4A95-ADC0-DE03D4E89D55}"/>
    <dgm:cxn modelId="{F0B53973-F636-43CE-B103-EDBBEA2A3388}" type="presOf" srcId="{C55AB916-E74D-4B1D-ADBD-75D496493726}" destId="{02F11585-78C0-4E77-9F70-B31920460299}" srcOrd="0" destOrd="0" presId="urn:microsoft.com/office/officeart/2005/8/layout/list1"/>
    <dgm:cxn modelId="{5AF8E8CA-98DA-45B2-9564-2034E7F7F58D}" srcId="{C01478CD-459A-433A-81CC-E0ABA671492F}" destId="{43E0ECCB-6E14-43F6-8297-A1B32C3012D5}" srcOrd="1" destOrd="0" parTransId="{EF8CE800-633B-4142-80A1-A98228BA8B49}" sibTransId="{9CDF3208-2572-4513-84F3-16B570CA7C88}"/>
    <dgm:cxn modelId="{344B57AC-9E1E-45E0-9084-7A98135F552D}" type="presOf" srcId="{77F73E73-D521-449C-9BA5-24F3D447C2D1}" destId="{D8EDE5AD-1D73-4DE7-8527-D7ED79B138FF}" srcOrd="0" destOrd="1" presId="urn:microsoft.com/office/officeart/2005/8/layout/list1"/>
    <dgm:cxn modelId="{1B32959A-2CF0-4A7D-8D60-56FD07B43879}" type="presOf" srcId="{4C1354ED-53BA-4410-9EFB-F78E02811944}" destId="{1A119687-82ED-4245-912B-5362C7334F51}" srcOrd="0" destOrd="0" presId="urn:microsoft.com/office/officeart/2005/8/layout/list1"/>
    <dgm:cxn modelId="{1FE9C394-85C6-4D38-98CD-ABD11756062F}" srcId="{C55AB916-E74D-4B1D-ADBD-75D496493726}" destId="{671E1B21-0828-41B8-B5BC-98B93A2054C2}" srcOrd="0" destOrd="0" parTransId="{5EFB111A-B892-4E93-8943-66BF3BEBFC3C}" sibTransId="{A736B4FF-BF8B-41D0-AC46-7C53A70E39F6}"/>
    <dgm:cxn modelId="{A460078A-C500-4563-8A5C-AF58DCD3F37D}" srcId="{99F13DB6-355F-469B-9AD7-A47EDBF232FA}" destId="{FA3E0BC6-26D2-4047-AF93-EC6FBC33917C}" srcOrd="2" destOrd="0" parTransId="{2F494DE2-CC3D-4D18-897E-961497C3E3FD}" sibTransId="{36BFDB12-0209-4431-970F-02B10F582605}"/>
    <dgm:cxn modelId="{4B57C5BF-9282-42EB-944E-2B8FE3AE559E}" srcId="{FA2840A9-98C2-474F-BEB7-F88C8F3404CF}" destId="{C01478CD-459A-433A-81CC-E0ABA671492F}" srcOrd="0" destOrd="0" parTransId="{553D3C54-FAC4-4C42-8EC3-F4D1DE46BC80}" sibTransId="{27E331EC-CDCD-4A80-B471-D442B3504C9D}"/>
    <dgm:cxn modelId="{8045279C-D683-47DF-8F18-D171AA2E073E}" srcId="{99F13DB6-355F-469B-9AD7-A47EDBF232FA}" destId="{D43E4449-7033-466A-992E-00B38BD9CB47}" srcOrd="0" destOrd="0" parTransId="{464793C2-4D3B-485C-96FF-39A3992AA19E}" sibTransId="{95341A2D-2EEC-4424-B2FD-E1C60F0ABD54}"/>
    <dgm:cxn modelId="{D27C8FC8-C0F0-4C67-899C-E62FF1FA3A6E}" type="presOf" srcId="{FA2840A9-98C2-474F-BEB7-F88C8F3404CF}" destId="{0FFDC62D-2B14-4973-BD91-33BCBBECD8BB}" srcOrd="0" destOrd="0" presId="urn:microsoft.com/office/officeart/2005/8/layout/list1"/>
    <dgm:cxn modelId="{DB234A94-1D43-46BD-BA65-B91981085EC7}" type="presOf" srcId="{43E0ECCB-6E14-43F6-8297-A1B32C3012D5}" destId="{1A119687-82ED-4245-912B-5362C7334F51}" srcOrd="0" destOrd="1" presId="urn:microsoft.com/office/officeart/2005/8/layout/list1"/>
    <dgm:cxn modelId="{913CF365-1248-4990-A565-BE7884845281}" type="presOf" srcId="{D43E4449-7033-466A-992E-00B38BD9CB47}" destId="{D8EDE5AD-1D73-4DE7-8527-D7ED79B138FF}" srcOrd="0" destOrd="0" presId="urn:microsoft.com/office/officeart/2005/8/layout/list1"/>
    <dgm:cxn modelId="{92669D48-05F9-4BBB-A009-969FB7B00EAB}" type="presOf" srcId="{C55AB916-E74D-4B1D-ADBD-75D496493726}" destId="{EBCB77F2-27F8-45D2-9C90-79E0B9C95725}" srcOrd="1" destOrd="0" presId="urn:microsoft.com/office/officeart/2005/8/layout/list1"/>
    <dgm:cxn modelId="{BC7FEBA6-FE37-4168-A3FB-3130F07BFF1B}" type="presOf" srcId="{99F13DB6-355F-469B-9AD7-A47EDBF232FA}" destId="{960D2BF7-D6CC-4A08-8FF7-FAB755398CD1}" srcOrd="0" destOrd="0" presId="urn:microsoft.com/office/officeart/2005/8/layout/list1"/>
    <dgm:cxn modelId="{F41A8075-9127-4722-B948-2809C9B2D609}" type="presOf" srcId="{FA3E0BC6-26D2-4047-AF93-EC6FBC33917C}" destId="{D8EDE5AD-1D73-4DE7-8527-D7ED79B138FF}" srcOrd="0" destOrd="2" presId="urn:microsoft.com/office/officeart/2005/8/layout/list1"/>
    <dgm:cxn modelId="{6BD1A47F-AE9C-4142-AD74-858EAD8B8322}" srcId="{FA2840A9-98C2-474F-BEB7-F88C8F3404CF}" destId="{C55AB916-E74D-4B1D-ADBD-75D496493726}" srcOrd="2" destOrd="0" parTransId="{6B7D350F-395E-42F2-8137-1AEE415E8BFC}" sibTransId="{AC625BC9-FA69-4892-BDDE-5875CCBEC699}"/>
    <dgm:cxn modelId="{644EA221-CE8B-4345-8374-8EC0C8F0AC75}" type="presOf" srcId="{C01478CD-459A-433A-81CC-E0ABA671492F}" destId="{90822D64-0BBF-411B-BA23-6D08A1A3CB20}" srcOrd="1" destOrd="0" presId="urn:microsoft.com/office/officeart/2005/8/layout/list1"/>
    <dgm:cxn modelId="{A0C6F3C4-E57C-4D77-8E88-B245E6C3A8BF}" srcId="{FA2840A9-98C2-474F-BEB7-F88C8F3404CF}" destId="{99F13DB6-355F-469B-9AD7-A47EDBF232FA}" srcOrd="1" destOrd="0" parTransId="{22BF0298-959A-4CF1-B889-0A03DFE643E2}" sibTransId="{B536608A-2927-4A77-94E9-313EEF4E3E84}"/>
    <dgm:cxn modelId="{EC03D138-1B17-4CA2-AB0F-A05AED0DF254}" srcId="{C01478CD-459A-433A-81CC-E0ABA671492F}" destId="{EF640DBA-FA03-4CB3-A2E9-DC954FA0B5B0}" srcOrd="2" destOrd="0" parTransId="{DC8B1D02-DF0C-444E-99D1-DAC1BC1DAC31}" sibTransId="{E3F76008-CA46-44A2-A44B-73329DD74F28}"/>
    <dgm:cxn modelId="{C74E5967-3BAB-4CE6-9489-5CD8A9B71583}" type="presParOf" srcId="{0FFDC62D-2B14-4973-BD91-33BCBBECD8BB}" destId="{23B11909-FE9B-415D-B7DA-FE3121F69463}" srcOrd="0" destOrd="0" presId="urn:microsoft.com/office/officeart/2005/8/layout/list1"/>
    <dgm:cxn modelId="{DBDF944F-DF5C-49BB-B4AA-3E16D652AFAE}" type="presParOf" srcId="{23B11909-FE9B-415D-B7DA-FE3121F69463}" destId="{AFE76877-D268-4CD1-8B5C-C11DE0DFA740}" srcOrd="0" destOrd="0" presId="urn:microsoft.com/office/officeart/2005/8/layout/list1"/>
    <dgm:cxn modelId="{326BDB61-4F6A-4DD8-BED2-E958E483DB53}" type="presParOf" srcId="{23B11909-FE9B-415D-B7DA-FE3121F69463}" destId="{90822D64-0BBF-411B-BA23-6D08A1A3CB20}" srcOrd="1" destOrd="0" presId="urn:microsoft.com/office/officeart/2005/8/layout/list1"/>
    <dgm:cxn modelId="{D12C8660-39C0-42DE-AE6B-F1B0320AB42A}" type="presParOf" srcId="{0FFDC62D-2B14-4973-BD91-33BCBBECD8BB}" destId="{45B5B007-AAE3-46C8-9950-2F84011778AD}" srcOrd="1" destOrd="0" presId="urn:microsoft.com/office/officeart/2005/8/layout/list1"/>
    <dgm:cxn modelId="{4065F8EB-D7AC-4BEE-8014-362AD4A11CB3}" type="presParOf" srcId="{0FFDC62D-2B14-4973-BD91-33BCBBECD8BB}" destId="{1A119687-82ED-4245-912B-5362C7334F51}" srcOrd="2" destOrd="0" presId="urn:microsoft.com/office/officeart/2005/8/layout/list1"/>
    <dgm:cxn modelId="{9D464EDD-AF68-4738-973F-938C3F645706}" type="presParOf" srcId="{0FFDC62D-2B14-4973-BD91-33BCBBECD8BB}" destId="{4463C217-5DC2-4FB9-B979-39452A05E858}" srcOrd="3" destOrd="0" presId="urn:microsoft.com/office/officeart/2005/8/layout/list1"/>
    <dgm:cxn modelId="{59B2BE57-6898-439B-96B6-AC6082565481}" type="presParOf" srcId="{0FFDC62D-2B14-4973-BD91-33BCBBECD8BB}" destId="{08569C20-78BD-4E7E-AF9F-C38E0033CF92}" srcOrd="4" destOrd="0" presId="urn:microsoft.com/office/officeart/2005/8/layout/list1"/>
    <dgm:cxn modelId="{3F67DF92-B4C5-4AB4-B6BE-C5B638FBA736}" type="presParOf" srcId="{08569C20-78BD-4E7E-AF9F-C38E0033CF92}" destId="{960D2BF7-D6CC-4A08-8FF7-FAB755398CD1}" srcOrd="0" destOrd="0" presId="urn:microsoft.com/office/officeart/2005/8/layout/list1"/>
    <dgm:cxn modelId="{FDBDEC96-F4F7-4984-BCB5-DC7395FD1E92}" type="presParOf" srcId="{08569C20-78BD-4E7E-AF9F-C38E0033CF92}" destId="{A406FCEB-59F0-4F98-A216-406F61E23160}" srcOrd="1" destOrd="0" presId="urn:microsoft.com/office/officeart/2005/8/layout/list1"/>
    <dgm:cxn modelId="{E884E56D-0047-402A-9E5A-130A6E02AF55}" type="presParOf" srcId="{0FFDC62D-2B14-4973-BD91-33BCBBECD8BB}" destId="{03AC4D17-4290-40E5-BE06-13A0DC96982D}" srcOrd="5" destOrd="0" presId="urn:microsoft.com/office/officeart/2005/8/layout/list1"/>
    <dgm:cxn modelId="{F6B5646F-793A-47C3-9FC8-DB77B0AE5F36}" type="presParOf" srcId="{0FFDC62D-2B14-4973-BD91-33BCBBECD8BB}" destId="{D8EDE5AD-1D73-4DE7-8527-D7ED79B138FF}" srcOrd="6" destOrd="0" presId="urn:microsoft.com/office/officeart/2005/8/layout/list1"/>
    <dgm:cxn modelId="{22471425-4B3A-4B4A-B773-5E8671A5F6BE}" type="presParOf" srcId="{0FFDC62D-2B14-4973-BD91-33BCBBECD8BB}" destId="{192620FE-DF5C-4FF8-9187-82E6B594FC4E}" srcOrd="7" destOrd="0" presId="urn:microsoft.com/office/officeart/2005/8/layout/list1"/>
    <dgm:cxn modelId="{85700676-1D9A-43F8-ADB6-6E23C684A3A7}" type="presParOf" srcId="{0FFDC62D-2B14-4973-BD91-33BCBBECD8BB}" destId="{0848A019-CC06-45D6-A781-AB2E749A7C40}" srcOrd="8" destOrd="0" presId="urn:microsoft.com/office/officeart/2005/8/layout/list1"/>
    <dgm:cxn modelId="{A759C0D8-5CCF-41F3-A706-C385C3D0F7B2}" type="presParOf" srcId="{0848A019-CC06-45D6-A781-AB2E749A7C40}" destId="{02F11585-78C0-4E77-9F70-B31920460299}" srcOrd="0" destOrd="0" presId="urn:microsoft.com/office/officeart/2005/8/layout/list1"/>
    <dgm:cxn modelId="{6935C475-820E-4202-A993-1B5C9C804BE5}" type="presParOf" srcId="{0848A019-CC06-45D6-A781-AB2E749A7C40}" destId="{EBCB77F2-27F8-45D2-9C90-79E0B9C95725}" srcOrd="1" destOrd="0" presId="urn:microsoft.com/office/officeart/2005/8/layout/list1"/>
    <dgm:cxn modelId="{268A83C1-8AD3-4953-8E22-FAAE9650E96D}" type="presParOf" srcId="{0FFDC62D-2B14-4973-BD91-33BCBBECD8BB}" destId="{107DA18A-4419-4FB6-B461-072BAEE3B04B}" srcOrd="9" destOrd="0" presId="urn:microsoft.com/office/officeart/2005/8/layout/list1"/>
    <dgm:cxn modelId="{47E0489A-7E25-4EEC-B994-40945A8779AF}" type="presParOf" srcId="{0FFDC62D-2B14-4973-BD91-33BCBBECD8BB}" destId="{DB34A962-7EE9-42F5-85C3-16B8855CEE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19687-82ED-4245-912B-5362C7334F51}">
      <dsp:nvSpPr>
        <dsp:cNvPr id="0" name=""/>
        <dsp:cNvSpPr/>
      </dsp:nvSpPr>
      <dsp:spPr>
        <a:xfrm>
          <a:off x="0" y="271905"/>
          <a:ext cx="520824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217" tIns="291592" rIns="404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CA MLCP : 16,7 M€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Généraliste d’origine Italie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Fabricant tube mais pas raccord</a:t>
          </a:r>
          <a:endParaRPr lang="fr-FR" sz="1400" kern="1200" dirty="0"/>
        </a:p>
      </dsp:txBody>
      <dsp:txXfrm>
        <a:off x="0" y="271905"/>
        <a:ext cx="5208240" cy="1014300"/>
      </dsp:txXfrm>
    </dsp:sp>
    <dsp:sp modelId="{90822D64-0BBF-411B-BA23-6D08A1A3CB20}">
      <dsp:nvSpPr>
        <dsp:cNvPr id="0" name=""/>
        <dsp:cNvSpPr/>
      </dsp:nvSpPr>
      <dsp:spPr>
        <a:xfrm>
          <a:off x="260412" y="65265"/>
          <a:ext cx="3645768" cy="41328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01" tIns="0" rIns="13780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Société</a:t>
          </a:r>
          <a:endParaRPr lang="fr-FR" sz="1400" kern="1200" dirty="0"/>
        </a:p>
      </dsp:txBody>
      <dsp:txXfrm>
        <a:off x="280587" y="85440"/>
        <a:ext cx="3605418" cy="372930"/>
      </dsp:txXfrm>
    </dsp:sp>
    <dsp:sp modelId="{D8EDE5AD-1D73-4DE7-8527-D7ED79B138FF}">
      <dsp:nvSpPr>
        <dsp:cNvPr id="0" name=""/>
        <dsp:cNvSpPr/>
      </dsp:nvSpPr>
      <dsp:spPr>
        <a:xfrm>
          <a:off x="0" y="1568446"/>
          <a:ext cx="520824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217" tIns="291592" rIns="404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10 personnes : commerciaux et agents 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Peu de prescription, pas d’équipe dédiée</a:t>
          </a:r>
          <a:endParaRPr lang="fr-FR" sz="1400" kern="1200" dirty="0"/>
        </a:p>
      </dsp:txBody>
      <dsp:txXfrm>
        <a:off x="0" y="1568446"/>
        <a:ext cx="5208240" cy="793800"/>
      </dsp:txXfrm>
    </dsp:sp>
    <dsp:sp modelId="{A406FCEB-59F0-4F98-A216-406F61E23160}">
      <dsp:nvSpPr>
        <dsp:cNvPr id="0" name=""/>
        <dsp:cNvSpPr/>
      </dsp:nvSpPr>
      <dsp:spPr>
        <a:xfrm>
          <a:off x="260412" y="1361805"/>
          <a:ext cx="3645768" cy="41328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01" tIns="0" rIns="13780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Vente</a:t>
          </a:r>
          <a:endParaRPr lang="fr-FR" sz="1400" kern="1200" dirty="0"/>
        </a:p>
      </dsp:txBody>
      <dsp:txXfrm>
        <a:off x="280587" y="1381980"/>
        <a:ext cx="3605418" cy="372930"/>
      </dsp:txXfrm>
    </dsp:sp>
    <dsp:sp modelId="{DB34A962-7EE9-42F5-85C3-16B8855CEEBA}">
      <dsp:nvSpPr>
        <dsp:cNvPr id="0" name=""/>
        <dsp:cNvSpPr/>
      </dsp:nvSpPr>
      <dsp:spPr>
        <a:xfrm>
          <a:off x="0" y="2658118"/>
          <a:ext cx="520824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217" tIns="291592" rIns="404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PUM Plastiques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Richardson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err="1" smtClean="0"/>
            <a:t>Algorel</a:t>
          </a:r>
          <a:r>
            <a:rPr lang="fr-FR" sz="1400" kern="1200" dirty="0" smtClean="0"/>
            <a:t> (Fic, </a:t>
          </a:r>
          <a:r>
            <a:rPr lang="fr-FR" sz="1400" kern="1200" dirty="0" err="1" smtClean="0"/>
            <a:t>Desenfans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0" y="2658118"/>
        <a:ext cx="5208240" cy="1014300"/>
      </dsp:txXfrm>
    </dsp:sp>
    <dsp:sp modelId="{EBCB77F2-27F8-45D2-9C90-79E0B9C95725}">
      <dsp:nvSpPr>
        <dsp:cNvPr id="0" name=""/>
        <dsp:cNvSpPr/>
      </dsp:nvSpPr>
      <dsp:spPr>
        <a:xfrm>
          <a:off x="260412" y="2437846"/>
          <a:ext cx="3645768" cy="4132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01" tIns="0" rIns="13780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Distributeurs</a:t>
          </a:r>
          <a:endParaRPr lang="fr-FR" sz="1400" kern="1200" dirty="0"/>
        </a:p>
      </dsp:txBody>
      <dsp:txXfrm>
        <a:off x="280587" y="2458021"/>
        <a:ext cx="3605418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19687-82ED-4245-912B-5362C7334F51}">
      <dsp:nvSpPr>
        <dsp:cNvPr id="0" name=""/>
        <dsp:cNvSpPr/>
      </dsp:nvSpPr>
      <dsp:spPr>
        <a:xfrm>
          <a:off x="0" y="352334"/>
          <a:ext cx="6102452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618" tIns="270764" rIns="47361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CA MLCP : 13 M€ sur 430 M€ de CA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Généraliste 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Fabricant raccords (Italie/Allemagne, France) et conduits (Italie)</a:t>
          </a:r>
          <a:endParaRPr lang="fr-FR" sz="1300" kern="1200" dirty="0"/>
        </a:p>
      </dsp:txBody>
      <dsp:txXfrm>
        <a:off x="0" y="352334"/>
        <a:ext cx="6102452" cy="941850"/>
      </dsp:txXfrm>
    </dsp:sp>
    <dsp:sp modelId="{90822D64-0BBF-411B-BA23-6D08A1A3CB20}">
      <dsp:nvSpPr>
        <dsp:cNvPr id="0" name=""/>
        <dsp:cNvSpPr/>
      </dsp:nvSpPr>
      <dsp:spPr>
        <a:xfrm>
          <a:off x="305122" y="111716"/>
          <a:ext cx="4271716" cy="38376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61" tIns="0" rIns="16146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Société</a:t>
          </a:r>
          <a:endParaRPr lang="fr-FR" sz="1300" kern="1200" dirty="0"/>
        </a:p>
      </dsp:txBody>
      <dsp:txXfrm>
        <a:off x="323856" y="130450"/>
        <a:ext cx="4234248" cy="346292"/>
      </dsp:txXfrm>
    </dsp:sp>
    <dsp:sp modelId="{D8EDE5AD-1D73-4DE7-8527-D7ED79B138FF}">
      <dsp:nvSpPr>
        <dsp:cNvPr id="0" name=""/>
        <dsp:cNvSpPr/>
      </dsp:nvSpPr>
      <dsp:spPr>
        <a:xfrm>
          <a:off x="0" y="1507526"/>
          <a:ext cx="6102452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52969"/>
              <a:satOff val="5629"/>
              <a:lumOff val="13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618" tIns="270764" rIns="47361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50 commerciaux multi produits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Livraison rapide (48/72h)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Prescription peu concentrée sur MLCP</a:t>
          </a:r>
          <a:endParaRPr lang="fr-FR" sz="1300" kern="1200" dirty="0"/>
        </a:p>
      </dsp:txBody>
      <dsp:txXfrm>
        <a:off x="0" y="1507526"/>
        <a:ext cx="6102452" cy="941850"/>
      </dsp:txXfrm>
    </dsp:sp>
    <dsp:sp modelId="{A406FCEB-59F0-4F98-A216-406F61E23160}">
      <dsp:nvSpPr>
        <dsp:cNvPr id="0" name=""/>
        <dsp:cNvSpPr/>
      </dsp:nvSpPr>
      <dsp:spPr>
        <a:xfrm>
          <a:off x="305122" y="1315647"/>
          <a:ext cx="4271716" cy="383760"/>
        </a:xfrm>
        <a:prstGeom prst="roundRect">
          <a:avLst/>
        </a:prstGeom>
        <a:solidFill>
          <a:schemeClr val="accent5">
            <a:shade val="80000"/>
            <a:hueOff val="152969"/>
            <a:satOff val="5629"/>
            <a:lumOff val="13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61" tIns="0" rIns="16146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Vente</a:t>
          </a:r>
          <a:endParaRPr lang="fr-FR" sz="1300" kern="1200" dirty="0"/>
        </a:p>
      </dsp:txBody>
      <dsp:txXfrm>
        <a:off x="323856" y="1334381"/>
        <a:ext cx="4234248" cy="346292"/>
      </dsp:txXfrm>
    </dsp:sp>
    <dsp:sp modelId="{DB34A962-7EE9-42F5-85C3-16B8855CEEBA}">
      <dsp:nvSpPr>
        <dsp:cNvPr id="0" name=""/>
        <dsp:cNvSpPr/>
      </dsp:nvSpPr>
      <dsp:spPr>
        <a:xfrm>
          <a:off x="0" y="2711457"/>
          <a:ext cx="6102452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05938"/>
              <a:satOff val="11259"/>
              <a:lumOff val="26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618" tIns="270764" rIns="47361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err="1" smtClean="0"/>
            <a:t>Algorel</a:t>
          </a:r>
          <a:r>
            <a:rPr lang="fr-FR" sz="1300" kern="1200" dirty="0" smtClean="0"/>
            <a:t> (SIDV – Ouest)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err="1" smtClean="0"/>
            <a:t>Pompac</a:t>
          </a:r>
          <a:r>
            <a:rPr lang="fr-FR" sz="1300" kern="1200" dirty="0" smtClean="0"/>
            <a:t> développement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PUM Plastiques</a:t>
          </a:r>
          <a:endParaRPr lang="fr-FR" sz="1300" kern="1200" dirty="0"/>
        </a:p>
      </dsp:txBody>
      <dsp:txXfrm>
        <a:off x="0" y="2711457"/>
        <a:ext cx="6102452" cy="941850"/>
      </dsp:txXfrm>
    </dsp:sp>
    <dsp:sp modelId="{EBCB77F2-27F8-45D2-9C90-79E0B9C95725}">
      <dsp:nvSpPr>
        <dsp:cNvPr id="0" name=""/>
        <dsp:cNvSpPr/>
      </dsp:nvSpPr>
      <dsp:spPr>
        <a:xfrm>
          <a:off x="305122" y="2519577"/>
          <a:ext cx="4271716" cy="383760"/>
        </a:xfrm>
        <a:prstGeom prst="roundRect">
          <a:avLst/>
        </a:prstGeom>
        <a:solidFill>
          <a:schemeClr val="accent5">
            <a:shade val="80000"/>
            <a:hueOff val="305938"/>
            <a:satOff val="11259"/>
            <a:lumOff val="26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61" tIns="0" rIns="16146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Distributeurs</a:t>
          </a:r>
          <a:endParaRPr lang="fr-FR" sz="1300" kern="1200" dirty="0"/>
        </a:p>
      </dsp:txBody>
      <dsp:txXfrm>
        <a:off x="323856" y="2538311"/>
        <a:ext cx="4234248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19687-82ED-4245-912B-5362C7334F51}">
      <dsp:nvSpPr>
        <dsp:cNvPr id="0" name=""/>
        <dsp:cNvSpPr/>
      </dsp:nvSpPr>
      <dsp:spPr>
        <a:xfrm>
          <a:off x="0" y="331848"/>
          <a:ext cx="6669738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646" tIns="270764" rIns="18000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CA MLCP : 9,2 M€ </a:t>
          </a:r>
          <a:r>
            <a:rPr lang="fr-FR" sz="1300" kern="1200" dirty="0" smtClean="0">
              <a:solidFill>
                <a:schemeClr val="tx1"/>
              </a:solidFill>
            </a:rPr>
            <a:t>sur 126 M€ de CA</a:t>
          </a:r>
          <a:endParaRPr lang="fr-FR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Généraliste filiale </a:t>
          </a:r>
          <a:r>
            <a:rPr lang="fr-FR" sz="1300" kern="1200" dirty="0" err="1" smtClean="0"/>
            <a:t>Aalberts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Fabricant de raccords (Italie) mais pas des tubes (Allemagne/Belgique)</a:t>
          </a:r>
          <a:endParaRPr lang="fr-FR" sz="1300" kern="1200" dirty="0"/>
        </a:p>
      </dsp:txBody>
      <dsp:txXfrm>
        <a:off x="0" y="331848"/>
        <a:ext cx="6669738" cy="941850"/>
      </dsp:txXfrm>
    </dsp:sp>
    <dsp:sp modelId="{90822D64-0BBF-411B-BA23-6D08A1A3CB20}">
      <dsp:nvSpPr>
        <dsp:cNvPr id="0" name=""/>
        <dsp:cNvSpPr/>
      </dsp:nvSpPr>
      <dsp:spPr>
        <a:xfrm>
          <a:off x="333486" y="91230"/>
          <a:ext cx="4668816" cy="3837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70" tIns="0" rIns="17647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Société</a:t>
          </a:r>
          <a:endParaRPr lang="fr-FR" sz="1300" kern="1200" dirty="0"/>
        </a:p>
      </dsp:txBody>
      <dsp:txXfrm>
        <a:off x="352220" y="109964"/>
        <a:ext cx="4631348" cy="346292"/>
      </dsp:txXfrm>
    </dsp:sp>
    <dsp:sp modelId="{D8EDE5AD-1D73-4DE7-8527-D7ED79B138FF}">
      <dsp:nvSpPr>
        <dsp:cNvPr id="0" name=""/>
        <dsp:cNvSpPr/>
      </dsp:nvSpPr>
      <dsp:spPr>
        <a:xfrm>
          <a:off x="0" y="1487040"/>
          <a:ext cx="6669738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77045"/>
              <a:satOff val="-7537"/>
              <a:lumOff val="199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646" tIns="270764" rIns="51764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30 commerciaux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Livraison 4 à 5 j ouvrés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Prescription peu active</a:t>
          </a:r>
          <a:endParaRPr lang="fr-FR" sz="1300" kern="1200" dirty="0"/>
        </a:p>
      </dsp:txBody>
      <dsp:txXfrm>
        <a:off x="0" y="1487040"/>
        <a:ext cx="6669738" cy="941850"/>
      </dsp:txXfrm>
    </dsp:sp>
    <dsp:sp modelId="{A406FCEB-59F0-4F98-A216-406F61E23160}">
      <dsp:nvSpPr>
        <dsp:cNvPr id="0" name=""/>
        <dsp:cNvSpPr/>
      </dsp:nvSpPr>
      <dsp:spPr>
        <a:xfrm>
          <a:off x="333486" y="1295160"/>
          <a:ext cx="4668816" cy="383760"/>
        </a:xfrm>
        <a:prstGeom prst="roundRect">
          <a:avLst/>
        </a:prstGeom>
        <a:solidFill>
          <a:schemeClr val="accent1">
            <a:shade val="80000"/>
            <a:hueOff val="77045"/>
            <a:satOff val="-7537"/>
            <a:lumOff val="199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70" tIns="0" rIns="17647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Vente</a:t>
          </a:r>
          <a:endParaRPr lang="fr-FR" sz="1300" kern="1200" dirty="0"/>
        </a:p>
      </dsp:txBody>
      <dsp:txXfrm>
        <a:off x="352220" y="1313894"/>
        <a:ext cx="4631348" cy="346292"/>
      </dsp:txXfrm>
    </dsp:sp>
    <dsp:sp modelId="{DB34A962-7EE9-42F5-85C3-16B8855CEEBA}">
      <dsp:nvSpPr>
        <dsp:cNvPr id="0" name=""/>
        <dsp:cNvSpPr/>
      </dsp:nvSpPr>
      <dsp:spPr>
        <a:xfrm>
          <a:off x="0" y="2690971"/>
          <a:ext cx="6669738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54090"/>
              <a:satOff val="-15074"/>
              <a:lumOff val="398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646" tIns="270764" rIns="51764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DSC, 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CGR, 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SIDER</a:t>
          </a:r>
          <a:endParaRPr lang="fr-FR" sz="1300" kern="1200" dirty="0"/>
        </a:p>
      </dsp:txBody>
      <dsp:txXfrm>
        <a:off x="0" y="2690971"/>
        <a:ext cx="6669738" cy="941850"/>
      </dsp:txXfrm>
    </dsp:sp>
    <dsp:sp modelId="{EBCB77F2-27F8-45D2-9C90-79E0B9C95725}">
      <dsp:nvSpPr>
        <dsp:cNvPr id="0" name=""/>
        <dsp:cNvSpPr/>
      </dsp:nvSpPr>
      <dsp:spPr>
        <a:xfrm>
          <a:off x="333486" y="2499091"/>
          <a:ext cx="4668816" cy="383760"/>
        </a:xfrm>
        <a:prstGeom prst="roundRect">
          <a:avLst/>
        </a:prstGeom>
        <a:solidFill>
          <a:schemeClr val="accent1">
            <a:shade val="80000"/>
            <a:hueOff val="154090"/>
            <a:satOff val="-15074"/>
            <a:lumOff val="398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70" tIns="0" rIns="17647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Distributeurs</a:t>
          </a:r>
          <a:endParaRPr lang="fr-FR" sz="1300" kern="1200" dirty="0"/>
        </a:p>
      </dsp:txBody>
      <dsp:txXfrm>
        <a:off x="352220" y="2517825"/>
        <a:ext cx="4631348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19687-82ED-4245-912B-5362C7334F51}">
      <dsp:nvSpPr>
        <dsp:cNvPr id="0" name=""/>
        <dsp:cNvSpPr/>
      </dsp:nvSpPr>
      <dsp:spPr>
        <a:xfrm>
          <a:off x="0" y="331848"/>
          <a:ext cx="5208240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217" tIns="270764" rIns="4042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CA MLCP : 9 M€ 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Généraliste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Fabricant tubes et raccords (Suisse)</a:t>
          </a:r>
          <a:endParaRPr lang="fr-FR" sz="1300" kern="1200" dirty="0"/>
        </a:p>
      </dsp:txBody>
      <dsp:txXfrm>
        <a:off x="0" y="331848"/>
        <a:ext cx="5208240" cy="941850"/>
      </dsp:txXfrm>
    </dsp:sp>
    <dsp:sp modelId="{90822D64-0BBF-411B-BA23-6D08A1A3CB20}">
      <dsp:nvSpPr>
        <dsp:cNvPr id="0" name=""/>
        <dsp:cNvSpPr/>
      </dsp:nvSpPr>
      <dsp:spPr>
        <a:xfrm>
          <a:off x="260412" y="91230"/>
          <a:ext cx="3645768" cy="383760"/>
        </a:xfrm>
        <a:prstGeom prst="round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01" tIns="0" rIns="13780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Société</a:t>
          </a:r>
          <a:endParaRPr lang="fr-FR" sz="1300" kern="1200" dirty="0"/>
        </a:p>
      </dsp:txBody>
      <dsp:txXfrm>
        <a:off x="279146" y="109964"/>
        <a:ext cx="3608300" cy="346292"/>
      </dsp:txXfrm>
    </dsp:sp>
    <dsp:sp modelId="{D8EDE5AD-1D73-4DE7-8527-D7ED79B138FF}">
      <dsp:nvSpPr>
        <dsp:cNvPr id="0" name=""/>
        <dsp:cNvSpPr/>
      </dsp:nvSpPr>
      <dsp:spPr>
        <a:xfrm>
          <a:off x="0" y="1487040"/>
          <a:ext cx="5208240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77045"/>
              <a:satOff val="-7537"/>
              <a:lumOff val="199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217" tIns="270764" rIns="4042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Prescription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FDV importante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Particulièrement présent sur Paris et sur l’Est </a:t>
          </a:r>
          <a:endParaRPr lang="fr-FR" sz="1300" kern="1200" dirty="0"/>
        </a:p>
      </dsp:txBody>
      <dsp:txXfrm>
        <a:off x="0" y="1487040"/>
        <a:ext cx="5208240" cy="941850"/>
      </dsp:txXfrm>
    </dsp:sp>
    <dsp:sp modelId="{A406FCEB-59F0-4F98-A216-406F61E23160}">
      <dsp:nvSpPr>
        <dsp:cNvPr id="0" name=""/>
        <dsp:cNvSpPr/>
      </dsp:nvSpPr>
      <dsp:spPr>
        <a:xfrm>
          <a:off x="260412" y="1295160"/>
          <a:ext cx="3645768" cy="38376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01" tIns="0" rIns="13780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Vente</a:t>
          </a:r>
          <a:endParaRPr lang="fr-FR" sz="1300" kern="1200" dirty="0"/>
        </a:p>
      </dsp:txBody>
      <dsp:txXfrm>
        <a:off x="279146" y="1313894"/>
        <a:ext cx="3608300" cy="346292"/>
      </dsp:txXfrm>
    </dsp:sp>
    <dsp:sp modelId="{DB34A962-7EE9-42F5-85C3-16B8855CEEBA}">
      <dsp:nvSpPr>
        <dsp:cNvPr id="0" name=""/>
        <dsp:cNvSpPr/>
      </dsp:nvSpPr>
      <dsp:spPr>
        <a:xfrm>
          <a:off x="0" y="2690971"/>
          <a:ext cx="5208240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54090"/>
              <a:satOff val="-15074"/>
              <a:lumOff val="398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217" tIns="270764" rIns="4042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Richardson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DSC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err="1" smtClean="0"/>
            <a:t>Pompac</a:t>
          </a:r>
          <a:r>
            <a:rPr lang="fr-FR" sz="1300" kern="1200" dirty="0" smtClean="0"/>
            <a:t> développement</a:t>
          </a:r>
          <a:endParaRPr lang="fr-FR" sz="1300" kern="1200" dirty="0"/>
        </a:p>
      </dsp:txBody>
      <dsp:txXfrm>
        <a:off x="0" y="2690971"/>
        <a:ext cx="5208240" cy="941850"/>
      </dsp:txXfrm>
    </dsp:sp>
    <dsp:sp modelId="{EBCB77F2-27F8-45D2-9C90-79E0B9C95725}">
      <dsp:nvSpPr>
        <dsp:cNvPr id="0" name=""/>
        <dsp:cNvSpPr/>
      </dsp:nvSpPr>
      <dsp:spPr>
        <a:xfrm>
          <a:off x="260412" y="2499091"/>
          <a:ext cx="3645768" cy="383760"/>
        </a:xfrm>
        <a:prstGeom prst="roundRect">
          <a:avLst/>
        </a:prstGeom>
        <a:solidFill>
          <a:srgbClr val="3F86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01" tIns="0" rIns="13780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Distributeurs</a:t>
          </a:r>
          <a:endParaRPr lang="fr-FR" sz="1300" kern="1200" dirty="0"/>
        </a:p>
      </dsp:txBody>
      <dsp:txXfrm>
        <a:off x="279146" y="2517825"/>
        <a:ext cx="3608300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19687-82ED-4245-912B-5362C7334F51}">
      <dsp:nvSpPr>
        <dsp:cNvPr id="0" name=""/>
        <dsp:cNvSpPr/>
      </dsp:nvSpPr>
      <dsp:spPr>
        <a:xfrm>
          <a:off x="0" y="332251"/>
          <a:ext cx="5208240" cy="1159200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217" tIns="333248" rIns="4042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CA MLCP : 2 M€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Généraliste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Fabricant (groupe </a:t>
          </a:r>
          <a:r>
            <a:rPr lang="fr-FR" sz="1600" kern="1200" dirty="0" err="1" smtClean="0"/>
            <a:t>Aalberts</a:t>
          </a:r>
          <a:r>
            <a:rPr lang="fr-FR" sz="1600" kern="1200" dirty="0" smtClean="0"/>
            <a:t>)</a:t>
          </a:r>
          <a:endParaRPr lang="fr-FR" sz="1600" kern="1200" dirty="0"/>
        </a:p>
      </dsp:txBody>
      <dsp:txXfrm>
        <a:off x="0" y="332251"/>
        <a:ext cx="5208240" cy="1159200"/>
      </dsp:txXfrm>
    </dsp:sp>
    <dsp:sp modelId="{90822D64-0BBF-411B-BA23-6D08A1A3CB20}">
      <dsp:nvSpPr>
        <dsp:cNvPr id="0" name=""/>
        <dsp:cNvSpPr/>
      </dsp:nvSpPr>
      <dsp:spPr>
        <a:xfrm>
          <a:off x="260412" y="36106"/>
          <a:ext cx="3645768" cy="47232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01" tIns="0" rIns="1378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Société</a:t>
          </a:r>
          <a:endParaRPr lang="fr-FR" sz="1600" kern="1200" dirty="0"/>
        </a:p>
      </dsp:txBody>
      <dsp:txXfrm>
        <a:off x="283469" y="59163"/>
        <a:ext cx="3599654" cy="426206"/>
      </dsp:txXfrm>
    </dsp:sp>
    <dsp:sp modelId="{D8EDE5AD-1D73-4DE7-8527-D7ED79B138FF}">
      <dsp:nvSpPr>
        <dsp:cNvPr id="0" name=""/>
        <dsp:cNvSpPr/>
      </dsp:nvSpPr>
      <dsp:spPr>
        <a:xfrm>
          <a:off x="0" y="1754026"/>
          <a:ext cx="520824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217" tIns="333248" rIns="4042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Pas de prescription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FDV faible (6 commerciaux)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Particulièrement présent sur le Nord</a:t>
          </a:r>
          <a:endParaRPr lang="fr-FR" sz="1600" kern="1200" dirty="0"/>
        </a:p>
      </dsp:txBody>
      <dsp:txXfrm>
        <a:off x="0" y="1754026"/>
        <a:ext cx="5208240" cy="1159200"/>
      </dsp:txXfrm>
    </dsp:sp>
    <dsp:sp modelId="{A406FCEB-59F0-4F98-A216-406F61E23160}">
      <dsp:nvSpPr>
        <dsp:cNvPr id="0" name=""/>
        <dsp:cNvSpPr/>
      </dsp:nvSpPr>
      <dsp:spPr>
        <a:xfrm>
          <a:off x="260412" y="1517866"/>
          <a:ext cx="3645768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01" tIns="0" rIns="1378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Vente</a:t>
          </a:r>
          <a:endParaRPr lang="fr-FR" sz="1600" kern="1200" dirty="0"/>
        </a:p>
      </dsp:txBody>
      <dsp:txXfrm>
        <a:off x="283469" y="1540923"/>
        <a:ext cx="3599654" cy="426206"/>
      </dsp:txXfrm>
    </dsp:sp>
    <dsp:sp modelId="{DB34A962-7EE9-42F5-85C3-16B8855CEEBA}">
      <dsp:nvSpPr>
        <dsp:cNvPr id="0" name=""/>
        <dsp:cNvSpPr/>
      </dsp:nvSpPr>
      <dsp:spPr>
        <a:xfrm>
          <a:off x="0" y="3235786"/>
          <a:ext cx="520824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217" tIns="333248" rIns="4042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/>
            <a:t>Würth</a:t>
          </a:r>
          <a:endParaRPr lang="fr-FR" sz="1600" kern="1200" dirty="0"/>
        </a:p>
      </dsp:txBody>
      <dsp:txXfrm>
        <a:off x="0" y="3235786"/>
        <a:ext cx="5208240" cy="667800"/>
      </dsp:txXfrm>
    </dsp:sp>
    <dsp:sp modelId="{EBCB77F2-27F8-45D2-9C90-79E0B9C95725}">
      <dsp:nvSpPr>
        <dsp:cNvPr id="0" name=""/>
        <dsp:cNvSpPr/>
      </dsp:nvSpPr>
      <dsp:spPr>
        <a:xfrm>
          <a:off x="260412" y="2999626"/>
          <a:ext cx="3645768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801" tIns="0" rIns="1378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Distributeurs</a:t>
          </a:r>
          <a:endParaRPr lang="fr-FR" sz="1600" kern="1200" dirty="0"/>
        </a:p>
      </dsp:txBody>
      <dsp:txXfrm>
        <a:off x="283469" y="3022683"/>
        <a:ext cx="3599654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67D78-DCDD-402C-8C5C-3580245D02DA}" type="datetimeFigureOut">
              <a:rPr lang="en-GB" smtClean="0"/>
              <a:t>07/03/2019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74961-265E-46E4-9685-F0DDEBBAA546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1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>
          <a:xfrm>
            <a:off x="-11113" y="0"/>
            <a:ext cx="9155113" cy="51435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16" y="339502"/>
            <a:ext cx="1762422" cy="435756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854615"/>
            <a:ext cx="7991737" cy="1231549"/>
          </a:xfrm>
        </p:spPr>
        <p:txBody>
          <a:bodyPr bIns="0" anchor="b" anchorCtr="0">
            <a:normAutofit/>
          </a:bodyPr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title of your presentation</a:t>
            </a:r>
            <a:endParaRPr lang="en-GB" noProof="0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39433"/>
            <a:ext cx="7991738" cy="1584445"/>
          </a:xfrm>
          <a:prstGeom prst="rect">
            <a:avLst/>
          </a:prstGeom>
        </p:spPr>
        <p:txBody>
          <a:bodyPr/>
          <a:lstStyle>
            <a:lvl1pPr marL="0" marR="0" indent="0" algn="l" defTabSz="4567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 sz="1599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speaker name, date, and additional information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557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 &amp;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a heading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4675" y="1246981"/>
            <a:ext cx="3925888" cy="3304382"/>
          </a:xfrm>
        </p:spPr>
        <p:txBody>
          <a:bodyPr/>
          <a:lstStyle/>
          <a:p>
            <a:pPr lvl="0"/>
            <a:r>
              <a:rPr lang="en-GB" noProof="0" dirty="0" smtClean="0"/>
              <a:t>Click to add text (use „Indent“-Button or SHIFT + ALT + → for lists and subheadings)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7" y="1246981"/>
            <a:ext cx="3925887" cy="3304381"/>
          </a:xfrm>
        </p:spPr>
        <p:txBody>
          <a:bodyPr/>
          <a:lstStyle/>
          <a:p>
            <a:pPr lvl="0"/>
            <a:r>
              <a:rPr lang="en-GB" noProof="0" dirty="0" smtClean="0"/>
              <a:t>Click to add text (use „Indent“-Button or SHIFT + ALT + → for lists and subheadings)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D4C9FB8A-82DB-4A60-9BFC-48ACF4DD0416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3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 &amp; Conten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268289"/>
            <a:ext cx="7994254" cy="82708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a heading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4675" y="1246980"/>
            <a:ext cx="3925888" cy="3304383"/>
          </a:xfrm>
        </p:spPr>
        <p:txBody>
          <a:bodyPr/>
          <a:lstStyle/>
          <a:p>
            <a:pPr lvl="0"/>
            <a:r>
              <a:rPr lang="en-GB" noProof="0" dirty="0" smtClean="0"/>
              <a:t>Click to add text (use „Indent“-Button or SHIFT + ALT + → for lists and subheadings)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46982"/>
            <a:ext cx="3925887" cy="3304382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CB8714F8-E1AC-4DDA-B19F-EA10AFA51949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1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2 + 2x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</a:t>
            </a:r>
            <a:r>
              <a:rPr lang="en-US" dirty="0" smtClean="0"/>
              <a:t> to add a heading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9" y="1246982"/>
            <a:ext cx="1890000" cy="3304382"/>
          </a:xfrm>
          <a:solidFill>
            <a:schemeClr val="bg1"/>
          </a:solidFill>
        </p:spPr>
        <p:txBody>
          <a:bodyPr anchor="ctr" anchorCtr="0"/>
          <a:lstStyle>
            <a:lvl1pPr algn="ctr">
              <a:defRPr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678929" y="1246982"/>
            <a:ext cx="1890000" cy="3304382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74675" y="1246981"/>
            <a:ext cx="3925888" cy="3304381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16A7E167-8457-4F62-88D9-8ED284867D96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8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x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</a:t>
            </a:r>
            <a:r>
              <a:rPr lang="en-US" dirty="0" smtClean="0"/>
              <a:t> to add a heading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9" y="1246982"/>
            <a:ext cx="1890000" cy="3304382"/>
          </a:xfrm>
          <a:solidFill>
            <a:schemeClr val="bg1"/>
          </a:solidFill>
        </p:spPr>
        <p:txBody>
          <a:bodyPr anchor="ctr" anchorCtr="0"/>
          <a:lstStyle>
            <a:lvl1pPr algn="ctr">
              <a:defRPr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678929" y="1246982"/>
            <a:ext cx="1890000" cy="3304382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3DB86B9B-95E9-4546-88A0-8CC7A8EFFE9E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76263" y="1246982"/>
            <a:ext cx="1890000" cy="3304382"/>
          </a:xfrm>
          <a:solidFill>
            <a:schemeClr val="bg1"/>
          </a:solidFill>
        </p:spPr>
        <p:txBody>
          <a:bodyPr anchor="ctr" anchorCtr="0"/>
          <a:lstStyle>
            <a:lvl1pPr algn="ctr">
              <a:defRPr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611753" y="1246982"/>
            <a:ext cx="1890000" cy="3304382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68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2 + 4x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</a:t>
            </a:r>
            <a:r>
              <a:rPr lang="en-GB" noProof="0" dirty="0" smtClean="0"/>
              <a:t>to</a:t>
            </a:r>
            <a:r>
              <a:rPr lang="en-US" dirty="0" smtClean="0"/>
              <a:t> add a heading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4000" y="1246981"/>
            <a:ext cx="1890000" cy="1584000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677437" y="1246981"/>
            <a:ext cx="1890000" cy="1584001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678929" y="2968302"/>
            <a:ext cx="1890000" cy="1584001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644000" y="2968302"/>
            <a:ext cx="1890000" cy="1584000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574675" y="1246981"/>
            <a:ext cx="3925888" cy="3304381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9F0D9B55-647F-479A-8FF5-C0B44515FD1B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0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add a heading</a:t>
            </a:r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74676" y="1245600"/>
            <a:ext cx="7994650" cy="3311525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91122200-914B-4671-8D51-BF16C9D4F479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5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add a heading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D9448CAD-1F33-49FE-A2FB-9E67FAFC44A8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8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iz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74676" y="268288"/>
            <a:ext cx="7994650" cy="4283075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B36B2D5E-EBA3-489E-872B-9152EDEA036C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5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1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add a heading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4675" y="1239838"/>
            <a:ext cx="7994254" cy="33115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smtClean="0"/>
              <a:t>Click to add text (use „Indent“-Button or SHIFT + ALT + → for lists and subheadings)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0710E133-C8F4-4016-9481-0DB1D76CF72B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34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 &amp; 1/2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add a heading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4675" y="1239838"/>
            <a:ext cx="3925888" cy="3311525"/>
          </a:xfrm>
        </p:spPr>
        <p:txBody>
          <a:bodyPr/>
          <a:lstStyle/>
          <a:p>
            <a:pPr lvl="0"/>
            <a:r>
              <a:rPr lang="en-GB" smtClean="0"/>
              <a:t>Click to add text (use „Indent“-Button or SHIFT + ALT + → for lists and subheadings)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7" y="1239839"/>
            <a:ext cx="3925887" cy="3311524"/>
          </a:xfrm>
        </p:spPr>
        <p:txBody>
          <a:bodyPr/>
          <a:lstStyle/>
          <a:p>
            <a:pPr lvl="0"/>
            <a:r>
              <a:rPr lang="en-GB" smtClean="0"/>
              <a:t>Click to add text (use „Indent“-Button or SHIFT + ALT + → for lists and subheadings)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06C4C04F-AED5-4A9D-84E8-3A7C1FF5E769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1" t="2351"/>
          <a:stretch/>
        </p:blipFill>
        <p:spPr>
          <a:xfrm>
            <a:off x="0" y="0"/>
            <a:ext cx="9166860" cy="5143500"/>
          </a:xfrm>
          <a:prstGeom prst="rect">
            <a:avLst/>
          </a:prstGeom>
        </p:spPr>
      </p:pic>
      <p:pic>
        <p:nvPicPr>
          <p:cNvPr id="10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16" y="339502"/>
            <a:ext cx="1762422" cy="435756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854615"/>
            <a:ext cx="7991737" cy="1231549"/>
          </a:xfrm>
        </p:spPr>
        <p:txBody>
          <a:bodyPr bIns="0" anchor="b" anchorCtr="0">
            <a:normAutofit/>
          </a:bodyPr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title of your presentation</a:t>
            </a:r>
            <a:endParaRPr lang="en-GB" noProof="0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39433"/>
            <a:ext cx="7991738" cy="1584445"/>
          </a:xfrm>
          <a:prstGeom prst="rect">
            <a:avLst/>
          </a:prstGeom>
        </p:spPr>
        <p:txBody>
          <a:bodyPr/>
          <a:lstStyle>
            <a:lvl1pPr marL="0" marR="0" indent="0" algn="l" defTabSz="4567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 sz="1599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speaker name, date, and additional information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79474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 &amp; Content 1/2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add a heading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4675" y="1239838"/>
            <a:ext cx="3925888" cy="3311525"/>
          </a:xfrm>
        </p:spPr>
        <p:txBody>
          <a:bodyPr/>
          <a:lstStyle/>
          <a:p>
            <a:pPr lvl="0"/>
            <a:r>
              <a:rPr lang="en-GB" smtClean="0"/>
              <a:t>Click to add text (use „Indent“-Button or SHIFT + ALT + → for lists and subheadings)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39838"/>
            <a:ext cx="3925887" cy="3311525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BD0B2F4A-B0DE-436F-ABFA-78E90120ED7C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 / Quot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4675" y="268288"/>
            <a:ext cx="7994254" cy="4283075"/>
          </a:xfrm>
        </p:spPr>
        <p:txBody>
          <a:bodyPr anchor="ctr" anchorCtr="0"/>
          <a:lstStyle>
            <a:lvl1pPr>
              <a:defRPr lang="en-GB" sz="3597" b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3597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3597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99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399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marL="0" lvl="3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Tx/>
              <a:buNone/>
            </a:pPr>
            <a:r>
              <a:rPr lang="en-US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64DD74F7-5130-4EAC-9B0D-70A7582A31FE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3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>
          <a:xfrm>
            <a:off x="-11113" y="0"/>
            <a:ext cx="9155113" cy="5143500"/>
          </a:xfrm>
          <a:prstGeom prst="rect">
            <a:avLst/>
          </a:prstGeom>
        </p:spPr>
      </p:pic>
      <p:sp>
        <p:nvSpPr>
          <p:cNvPr id="3" name="Rechteck 14"/>
          <p:cNvSpPr/>
          <p:nvPr userDrawn="1"/>
        </p:nvSpPr>
        <p:spPr>
          <a:xfrm>
            <a:off x="575071" y="4702969"/>
            <a:ext cx="7104169" cy="1512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395455"/>
            <a:ext cx="7991737" cy="169070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Click to add the title of the new chapter</a:t>
            </a:r>
            <a:endParaRPr lang="de-DE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20524"/>
            <a:ext cx="7991738" cy="15844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add a subheading, if applicable </a:t>
            </a:r>
            <a:endParaRPr lang="de-DE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56" y="4702968"/>
            <a:ext cx="770582" cy="190525"/>
          </a:xfrm>
          <a:prstGeom prst="rect">
            <a:avLst/>
          </a:prstGeom>
        </p:spPr>
      </p:pic>
      <p:sp>
        <p:nvSpPr>
          <p:cNvPr id="16" name="Textfeld 19"/>
          <p:cNvSpPr txBox="1"/>
          <p:nvPr userDrawn="1"/>
        </p:nvSpPr>
        <p:spPr>
          <a:xfrm>
            <a:off x="2000679" y="4702969"/>
            <a:ext cx="573332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noProof="1" smtClean="0">
                <a:solidFill>
                  <a:schemeClr val="bg1"/>
                </a:solidFill>
              </a:rPr>
              <a:t>© Uponor</a:t>
            </a:r>
            <a:endParaRPr lang="en-GB" sz="899" noProof="1" smtClean="0">
              <a:solidFill>
                <a:schemeClr val="bg1"/>
              </a:solidFill>
            </a:endParaRPr>
          </a:p>
        </p:txBody>
      </p:sp>
      <p:sp>
        <p:nvSpPr>
          <p:cNvPr id="18" name="Textfeld 20"/>
          <p:cNvSpPr txBox="1"/>
          <p:nvPr userDrawn="1"/>
        </p:nvSpPr>
        <p:spPr>
          <a:xfrm>
            <a:off x="799979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19" name="Textfeld 21"/>
          <p:cNvSpPr txBox="1"/>
          <p:nvPr userDrawn="1"/>
        </p:nvSpPr>
        <p:spPr>
          <a:xfrm>
            <a:off x="1907704" y="4702968"/>
            <a:ext cx="149486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0" name="Textfeld 27"/>
          <p:cNvSpPr txBox="1"/>
          <p:nvPr userDrawn="1"/>
        </p:nvSpPr>
        <p:spPr>
          <a:xfrm>
            <a:off x="2518272" y="4702969"/>
            <a:ext cx="103629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dirty="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dirty="0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1" name="Textfeld 28"/>
          <p:cNvSpPr txBox="1"/>
          <p:nvPr userDrawn="1"/>
        </p:nvSpPr>
        <p:spPr>
          <a:xfrm>
            <a:off x="575071" y="4702969"/>
            <a:ext cx="223334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B24244C-B7E9-4BA5-BB33-D2E7FE1F5CF1}" type="slidenum">
              <a:rPr lang="de-DE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‹N°›</a:t>
            </a:fld>
            <a:endParaRPr lang="de-DE" sz="8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feld 20"/>
          <p:cNvSpPr txBox="1"/>
          <p:nvPr userDrawn="1"/>
        </p:nvSpPr>
        <p:spPr>
          <a:xfrm>
            <a:off x="799980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2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8649FFCD-850F-4489-99EA-9A560CEF064E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8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ing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2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1" t="2351"/>
          <a:stretch/>
        </p:blipFill>
        <p:spPr>
          <a:xfrm>
            <a:off x="0" y="0"/>
            <a:ext cx="9166860" cy="5143500"/>
          </a:xfrm>
          <a:prstGeom prst="rect">
            <a:avLst/>
          </a:prstGeom>
        </p:spPr>
      </p:pic>
      <p:sp>
        <p:nvSpPr>
          <p:cNvPr id="3" name="Rechteck 14"/>
          <p:cNvSpPr/>
          <p:nvPr userDrawn="1"/>
        </p:nvSpPr>
        <p:spPr>
          <a:xfrm>
            <a:off x="575071" y="4702969"/>
            <a:ext cx="7104169" cy="1512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395455"/>
            <a:ext cx="7991737" cy="169070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Click to add the title of the new chapter</a:t>
            </a:r>
            <a:endParaRPr lang="de-DE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20524"/>
            <a:ext cx="7991738" cy="15844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add a subheading, if applicable </a:t>
            </a:r>
            <a:endParaRPr lang="de-D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56" y="4702968"/>
            <a:ext cx="770582" cy="190525"/>
          </a:xfrm>
          <a:prstGeom prst="rect">
            <a:avLst/>
          </a:prstGeom>
        </p:spPr>
      </p:pic>
      <p:sp>
        <p:nvSpPr>
          <p:cNvPr id="19" name="Textfeld 19"/>
          <p:cNvSpPr txBox="1"/>
          <p:nvPr userDrawn="1"/>
        </p:nvSpPr>
        <p:spPr>
          <a:xfrm>
            <a:off x="2000679" y="4702969"/>
            <a:ext cx="573332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noProof="1" smtClean="0">
                <a:solidFill>
                  <a:schemeClr val="bg1"/>
                </a:solidFill>
              </a:rPr>
              <a:t>© Uponor</a:t>
            </a:r>
            <a:endParaRPr lang="en-GB" sz="899" noProof="1" smtClean="0">
              <a:solidFill>
                <a:schemeClr val="bg1"/>
              </a:solidFill>
            </a:endParaRPr>
          </a:p>
        </p:txBody>
      </p:sp>
      <p:sp>
        <p:nvSpPr>
          <p:cNvPr id="20" name="Textfeld 20"/>
          <p:cNvSpPr txBox="1"/>
          <p:nvPr userDrawn="1"/>
        </p:nvSpPr>
        <p:spPr>
          <a:xfrm>
            <a:off x="799979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1" name="Textfeld 21"/>
          <p:cNvSpPr txBox="1"/>
          <p:nvPr userDrawn="1"/>
        </p:nvSpPr>
        <p:spPr>
          <a:xfrm>
            <a:off x="1907704" y="4702968"/>
            <a:ext cx="149486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2" name="Textfeld 27"/>
          <p:cNvSpPr txBox="1"/>
          <p:nvPr userDrawn="1"/>
        </p:nvSpPr>
        <p:spPr>
          <a:xfrm>
            <a:off x="2518272" y="4702969"/>
            <a:ext cx="103629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dirty="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dirty="0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3" name="Textfeld 28"/>
          <p:cNvSpPr txBox="1"/>
          <p:nvPr userDrawn="1"/>
        </p:nvSpPr>
        <p:spPr>
          <a:xfrm>
            <a:off x="575071" y="4702969"/>
            <a:ext cx="223334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B24244C-B7E9-4BA5-BB33-D2E7FE1F5CF1}" type="slidenum">
              <a:rPr lang="de-DE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‹N°›</a:t>
            </a:fld>
            <a:endParaRPr lang="de-DE" sz="8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feld 20"/>
          <p:cNvSpPr txBox="1"/>
          <p:nvPr userDrawn="1"/>
        </p:nvSpPr>
        <p:spPr>
          <a:xfrm>
            <a:off x="799980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2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1B8C02D8-42AE-4385-99B9-84774BCC8EC0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0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2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9624" cy="5143500"/>
          </a:xfrm>
          <a:prstGeom prst="rect">
            <a:avLst/>
          </a:prstGeom>
        </p:spPr>
      </p:pic>
      <p:sp>
        <p:nvSpPr>
          <p:cNvPr id="3" name="Rechteck 14"/>
          <p:cNvSpPr/>
          <p:nvPr userDrawn="1"/>
        </p:nvSpPr>
        <p:spPr>
          <a:xfrm>
            <a:off x="575071" y="4702969"/>
            <a:ext cx="7104169" cy="1512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395455"/>
            <a:ext cx="7991737" cy="169070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Click to add the title of the new chapter</a:t>
            </a:r>
            <a:endParaRPr lang="de-DE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20524"/>
            <a:ext cx="7991738" cy="15844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add a subheading, if applicable </a:t>
            </a:r>
            <a:endParaRPr lang="de-D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56" y="4702968"/>
            <a:ext cx="770582" cy="190525"/>
          </a:xfrm>
          <a:prstGeom prst="rect">
            <a:avLst/>
          </a:prstGeom>
        </p:spPr>
      </p:pic>
      <p:sp>
        <p:nvSpPr>
          <p:cNvPr id="19" name="Textfeld 19"/>
          <p:cNvSpPr txBox="1"/>
          <p:nvPr userDrawn="1"/>
        </p:nvSpPr>
        <p:spPr>
          <a:xfrm>
            <a:off x="2000679" y="4702969"/>
            <a:ext cx="573332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noProof="1" smtClean="0">
                <a:solidFill>
                  <a:schemeClr val="bg1"/>
                </a:solidFill>
              </a:rPr>
              <a:t>© Uponor</a:t>
            </a:r>
            <a:endParaRPr lang="en-GB" sz="899" noProof="1" smtClean="0">
              <a:solidFill>
                <a:schemeClr val="bg1"/>
              </a:solidFill>
            </a:endParaRPr>
          </a:p>
        </p:txBody>
      </p:sp>
      <p:sp>
        <p:nvSpPr>
          <p:cNvPr id="20" name="Textfeld 20"/>
          <p:cNvSpPr txBox="1"/>
          <p:nvPr userDrawn="1"/>
        </p:nvSpPr>
        <p:spPr>
          <a:xfrm>
            <a:off x="799979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1" name="Textfeld 21"/>
          <p:cNvSpPr txBox="1"/>
          <p:nvPr userDrawn="1"/>
        </p:nvSpPr>
        <p:spPr>
          <a:xfrm>
            <a:off x="1907704" y="4702968"/>
            <a:ext cx="149486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2" name="Textfeld 27"/>
          <p:cNvSpPr txBox="1"/>
          <p:nvPr userDrawn="1"/>
        </p:nvSpPr>
        <p:spPr>
          <a:xfrm>
            <a:off x="2518272" y="4702969"/>
            <a:ext cx="103629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dirty="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dirty="0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3" name="Textfeld 28"/>
          <p:cNvSpPr txBox="1"/>
          <p:nvPr userDrawn="1"/>
        </p:nvSpPr>
        <p:spPr>
          <a:xfrm>
            <a:off x="575071" y="4702969"/>
            <a:ext cx="223334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B24244C-B7E9-4BA5-BB33-D2E7FE1F5CF1}" type="slidenum">
              <a:rPr lang="de-DE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‹N°›</a:t>
            </a:fld>
            <a:endParaRPr lang="de-DE" sz="8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feld 20"/>
          <p:cNvSpPr txBox="1"/>
          <p:nvPr userDrawn="1"/>
        </p:nvSpPr>
        <p:spPr>
          <a:xfrm>
            <a:off x="799980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2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0ECD1E28-81EC-4954-8CED-B1A13409F22E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6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ing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2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hteck 14"/>
          <p:cNvSpPr/>
          <p:nvPr userDrawn="1"/>
        </p:nvSpPr>
        <p:spPr>
          <a:xfrm>
            <a:off x="575071" y="4702969"/>
            <a:ext cx="7104169" cy="1512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395455"/>
            <a:ext cx="7991737" cy="169070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Click to add the title of the new chapter</a:t>
            </a:r>
            <a:endParaRPr lang="de-DE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20524"/>
            <a:ext cx="7991738" cy="15844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add a subheading, if applicable </a:t>
            </a:r>
            <a:endParaRPr lang="de-D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56" y="4702968"/>
            <a:ext cx="770582" cy="190525"/>
          </a:xfrm>
          <a:prstGeom prst="rect">
            <a:avLst/>
          </a:prstGeom>
        </p:spPr>
      </p:pic>
      <p:sp>
        <p:nvSpPr>
          <p:cNvPr id="19" name="Textfeld 19"/>
          <p:cNvSpPr txBox="1"/>
          <p:nvPr userDrawn="1"/>
        </p:nvSpPr>
        <p:spPr>
          <a:xfrm>
            <a:off x="2000679" y="4702969"/>
            <a:ext cx="573332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noProof="1" smtClean="0">
                <a:solidFill>
                  <a:schemeClr val="bg1"/>
                </a:solidFill>
              </a:rPr>
              <a:t>© Uponor</a:t>
            </a:r>
            <a:endParaRPr lang="en-GB" sz="899" noProof="1" smtClean="0">
              <a:solidFill>
                <a:schemeClr val="bg1"/>
              </a:solidFill>
            </a:endParaRPr>
          </a:p>
        </p:txBody>
      </p:sp>
      <p:sp>
        <p:nvSpPr>
          <p:cNvPr id="20" name="Textfeld 20"/>
          <p:cNvSpPr txBox="1"/>
          <p:nvPr userDrawn="1"/>
        </p:nvSpPr>
        <p:spPr>
          <a:xfrm>
            <a:off x="799979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1" name="Textfeld 21"/>
          <p:cNvSpPr txBox="1"/>
          <p:nvPr userDrawn="1"/>
        </p:nvSpPr>
        <p:spPr>
          <a:xfrm>
            <a:off x="1907704" y="4702968"/>
            <a:ext cx="149486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2" name="Textfeld 27"/>
          <p:cNvSpPr txBox="1"/>
          <p:nvPr userDrawn="1"/>
        </p:nvSpPr>
        <p:spPr>
          <a:xfrm>
            <a:off x="2518272" y="4702969"/>
            <a:ext cx="103629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dirty="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dirty="0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3" name="Textfeld 28"/>
          <p:cNvSpPr txBox="1"/>
          <p:nvPr userDrawn="1"/>
        </p:nvSpPr>
        <p:spPr>
          <a:xfrm>
            <a:off x="575071" y="4702969"/>
            <a:ext cx="223334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B24244C-B7E9-4BA5-BB33-D2E7FE1F5CF1}" type="slidenum">
              <a:rPr lang="de-DE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‹N°›</a:t>
            </a:fld>
            <a:endParaRPr lang="de-DE" sz="8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feld 20"/>
          <p:cNvSpPr txBox="1"/>
          <p:nvPr userDrawn="1"/>
        </p:nvSpPr>
        <p:spPr>
          <a:xfrm>
            <a:off x="799980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2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B5E5C128-9946-466D-8C7F-1CDD2BCD67B3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ing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" b="1098"/>
          <a:stretch/>
        </p:blipFill>
        <p:spPr>
          <a:xfrm>
            <a:off x="-1" y="-1"/>
            <a:ext cx="9144000" cy="5143237"/>
          </a:xfrm>
          <a:prstGeom prst="rect">
            <a:avLst/>
          </a:prstGeom>
        </p:spPr>
      </p:pic>
      <p:sp>
        <p:nvSpPr>
          <p:cNvPr id="3" name="Rechteck 14"/>
          <p:cNvSpPr/>
          <p:nvPr userDrawn="1"/>
        </p:nvSpPr>
        <p:spPr>
          <a:xfrm>
            <a:off x="575071" y="4702969"/>
            <a:ext cx="7104169" cy="1512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395455"/>
            <a:ext cx="7991737" cy="169070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Click to add the title of the new chapter</a:t>
            </a:r>
            <a:endParaRPr lang="de-DE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20524"/>
            <a:ext cx="7991738" cy="15844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add a subheading, if applicable </a:t>
            </a:r>
            <a:endParaRPr lang="de-DE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56" y="4702968"/>
            <a:ext cx="770582" cy="190525"/>
          </a:xfrm>
          <a:prstGeom prst="rect">
            <a:avLst/>
          </a:prstGeom>
        </p:spPr>
      </p:pic>
      <p:sp>
        <p:nvSpPr>
          <p:cNvPr id="19" name="Textfeld 19"/>
          <p:cNvSpPr txBox="1"/>
          <p:nvPr userDrawn="1"/>
        </p:nvSpPr>
        <p:spPr>
          <a:xfrm>
            <a:off x="2000679" y="4702969"/>
            <a:ext cx="573332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noProof="1" smtClean="0">
                <a:solidFill>
                  <a:schemeClr val="bg1"/>
                </a:solidFill>
              </a:rPr>
              <a:t>© Uponor</a:t>
            </a:r>
            <a:endParaRPr lang="en-GB" sz="899" noProof="1" smtClean="0">
              <a:solidFill>
                <a:schemeClr val="bg1"/>
              </a:solidFill>
            </a:endParaRPr>
          </a:p>
        </p:txBody>
      </p:sp>
      <p:sp>
        <p:nvSpPr>
          <p:cNvPr id="20" name="Textfeld 20"/>
          <p:cNvSpPr txBox="1"/>
          <p:nvPr userDrawn="1"/>
        </p:nvSpPr>
        <p:spPr>
          <a:xfrm>
            <a:off x="799979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1" name="Textfeld 21"/>
          <p:cNvSpPr txBox="1"/>
          <p:nvPr userDrawn="1"/>
        </p:nvSpPr>
        <p:spPr>
          <a:xfrm>
            <a:off x="1907704" y="4702968"/>
            <a:ext cx="149486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2" name="Textfeld 27"/>
          <p:cNvSpPr txBox="1"/>
          <p:nvPr userDrawn="1"/>
        </p:nvSpPr>
        <p:spPr>
          <a:xfrm>
            <a:off x="2518272" y="4702969"/>
            <a:ext cx="103629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dirty="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dirty="0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3" name="Textfeld 28"/>
          <p:cNvSpPr txBox="1"/>
          <p:nvPr userDrawn="1"/>
        </p:nvSpPr>
        <p:spPr>
          <a:xfrm>
            <a:off x="575071" y="4702969"/>
            <a:ext cx="223334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B24244C-B7E9-4BA5-BB33-D2E7FE1F5CF1}" type="slidenum">
              <a:rPr lang="de-DE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‹N°›</a:t>
            </a:fld>
            <a:endParaRPr lang="de-DE" sz="8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feld 20"/>
          <p:cNvSpPr txBox="1"/>
          <p:nvPr userDrawn="1"/>
        </p:nvSpPr>
        <p:spPr>
          <a:xfrm>
            <a:off x="799980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2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B7F67EDD-2C81-4EF1-B499-F471A6E9B2CE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7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ing F (neutral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4"/>
          <p:cNvSpPr/>
          <p:nvPr userDrawn="1"/>
        </p:nvSpPr>
        <p:spPr>
          <a:xfrm>
            <a:off x="575071" y="4702969"/>
            <a:ext cx="7104169" cy="1512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395455"/>
            <a:ext cx="7991737" cy="169070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Click to add the title of the new chapter</a:t>
            </a:r>
            <a:endParaRPr lang="de-DE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20524"/>
            <a:ext cx="7991738" cy="15844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add a subheading, if applicable </a:t>
            </a:r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56" y="4702968"/>
            <a:ext cx="770582" cy="190525"/>
          </a:xfrm>
          <a:prstGeom prst="rect">
            <a:avLst/>
          </a:prstGeom>
        </p:spPr>
      </p:pic>
      <p:sp>
        <p:nvSpPr>
          <p:cNvPr id="16" name="Textfeld 19"/>
          <p:cNvSpPr txBox="1"/>
          <p:nvPr userDrawn="1"/>
        </p:nvSpPr>
        <p:spPr>
          <a:xfrm>
            <a:off x="2000679" y="4702969"/>
            <a:ext cx="573332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noProof="1" smtClean="0">
                <a:solidFill>
                  <a:schemeClr val="bg1"/>
                </a:solidFill>
              </a:rPr>
              <a:t>© Uponor</a:t>
            </a:r>
            <a:endParaRPr lang="en-GB" sz="899" noProof="1" smtClean="0">
              <a:solidFill>
                <a:schemeClr val="bg1"/>
              </a:solidFill>
            </a:endParaRPr>
          </a:p>
        </p:txBody>
      </p:sp>
      <p:sp>
        <p:nvSpPr>
          <p:cNvPr id="17" name="Textfeld 20"/>
          <p:cNvSpPr txBox="1"/>
          <p:nvPr userDrawn="1"/>
        </p:nvSpPr>
        <p:spPr>
          <a:xfrm>
            <a:off x="799979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18" name="Textfeld 21"/>
          <p:cNvSpPr txBox="1"/>
          <p:nvPr userDrawn="1"/>
        </p:nvSpPr>
        <p:spPr>
          <a:xfrm>
            <a:off x="1907704" y="4702968"/>
            <a:ext cx="149486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19" name="Textfeld 27"/>
          <p:cNvSpPr txBox="1"/>
          <p:nvPr userDrawn="1"/>
        </p:nvSpPr>
        <p:spPr>
          <a:xfrm>
            <a:off x="2518272" y="4702969"/>
            <a:ext cx="103629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dirty="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dirty="0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0" name="Textfeld 28"/>
          <p:cNvSpPr txBox="1"/>
          <p:nvPr userDrawn="1"/>
        </p:nvSpPr>
        <p:spPr>
          <a:xfrm>
            <a:off x="575071" y="4702969"/>
            <a:ext cx="223334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B24244C-B7E9-4BA5-BB33-D2E7FE1F5CF1}" type="slidenum">
              <a:rPr lang="de-DE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‹N°›</a:t>
            </a:fld>
            <a:endParaRPr lang="de-DE" sz="8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>
            <a:off x="799980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64CA8F7E-6476-4CEE-AD04-4412E0D2FE97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2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9624" cy="5143500"/>
          </a:xfrm>
          <a:prstGeom prst="rect">
            <a:avLst/>
          </a:prstGeom>
        </p:spPr>
      </p:pic>
      <p:pic>
        <p:nvPicPr>
          <p:cNvPr id="7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16" y="339502"/>
            <a:ext cx="1762422" cy="435756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854615"/>
            <a:ext cx="7991737" cy="1231549"/>
          </a:xfrm>
        </p:spPr>
        <p:txBody>
          <a:bodyPr bIns="0" anchor="b" anchorCtr="0">
            <a:normAutofit/>
          </a:bodyPr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title of your presentation</a:t>
            </a:r>
            <a:endParaRPr lang="en-GB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39433"/>
            <a:ext cx="7991738" cy="1584445"/>
          </a:xfrm>
          <a:prstGeom prst="rect">
            <a:avLst/>
          </a:prstGeom>
        </p:spPr>
        <p:txBody>
          <a:bodyPr/>
          <a:lstStyle>
            <a:lvl1pPr marL="0" marR="0" indent="0" algn="l" defTabSz="4567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 sz="1599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speaker name, date, and additional information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21255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16" y="339502"/>
            <a:ext cx="1762422" cy="435756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854615"/>
            <a:ext cx="7991737" cy="1231549"/>
          </a:xfrm>
        </p:spPr>
        <p:txBody>
          <a:bodyPr bIns="0" anchor="b" anchorCtr="0">
            <a:normAutofit/>
          </a:bodyPr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title of your presentation</a:t>
            </a:r>
            <a:endParaRPr lang="en-GB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39433"/>
            <a:ext cx="7991738" cy="1584445"/>
          </a:xfrm>
          <a:prstGeom prst="rect">
            <a:avLst/>
          </a:prstGeom>
        </p:spPr>
        <p:txBody>
          <a:bodyPr/>
          <a:lstStyle>
            <a:lvl1pPr marL="0" marR="0" indent="0" algn="l" defTabSz="4567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 sz="1599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speaker name, date, and additional information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996461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" b="1098"/>
          <a:stretch/>
        </p:blipFill>
        <p:spPr>
          <a:xfrm>
            <a:off x="-1" y="-1"/>
            <a:ext cx="9144000" cy="514323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854615"/>
            <a:ext cx="7991737" cy="1231549"/>
          </a:xfrm>
        </p:spPr>
        <p:txBody>
          <a:bodyPr bIns="0" anchor="b" anchorCtr="0">
            <a:normAutofit/>
          </a:bodyPr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title of your presentation</a:t>
            </a:r>
            <a:endParaRPr lang="en-GB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39433"/>
            <a:ext cx="7991738" cy="1584445"/>
          </a:xfrm>
          <a:prstGeom prst="rect">
            <a:avLst/>
          </a:prstGeom>
        </p:spPr>
        <p:txBody>
          <a:bodyPr/>
          <a:lstStyle>
            <a:lvl1pPr marL="0" marR="0" indent="0" algn="l" defTabSz="4567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 sz="1599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speaker name, date, and additional information</a:t>
            </a:r>
            <a:endParaRPr lang="en-GB" noProof="0" dirty="0"/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16" y="339502"/>
            <a:ext cx="1762422" cy="4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020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 (neutral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16" y="339502"/>
            <a:ext cx="1762422" cy="43575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854615"/>
            <a:ext cx="7991737" cy="1231549"/>
          </a:xfrm>
        </p:spPr>
        <p:txBody>
          <a:bodyPr bIns="0" anchor="b" anchorCtr="0">
            <a:normAutofit/>
          </a:bodyPr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title of your presentation</a:t>
            </a:r>
            <a:endParaRPr lang="en-GB" noProof="0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6000" y="2139433"/>
            <a:ext cx="7991738" cy="1584445"/>
          </a:xfrm>
          <a:prstGeom prst="rect">
            <a:avLst/>
          </a:prstGeom>
        </p:spPr>
        <p:txBody>
          <a:bodyPr/>
          <a:lstStyle>
            <a:lvl1pPr marL="0" marR="0" indent="0" algn="l" defTabSz="4567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 sz="1599">
                <a:solidFill>
                  <a:schemeClr val="bg1"/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speaker name, date, and additional information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9060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5" y="2652235"/>
            <a:ext cx="7991212" cy="459575"/>
          </a:xfrm>
        </p:spPr>
        <p:txBody>
          <a:bodyPr anchor="t" anchorCtr="0"/>
          <a:lstStyle>
            <a:lvl1pPr marL="0" indent="0">
              <a:buFontTx/>
              <a:buNone/>
              <a:defRPr sz="1599" baseline="0">
                <a:solidFill>
                  <a:schemeClr val="bg1"/>
                </a:solidFill>
              </a:defRPr>
            </a:lvl1pPr>
            <a:lvl2pPr>
              <a:defRPr sz="15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599">
                <a:solidFill>
                  <a:schemeClr val="bg1"/>
                </a:solidFill>
              </a:defRPr>
            </a:lvl4pPr>
            <a:lvl5pPr>
              <a:defRPr sz="1599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speaker name and email address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1" y="4440752"/>
            <a:ext cx="7991475" cy="459575"/>
          </a:xfrm>
        </p:spPr>
        <p:txBody>
          <a:bodyPr anchor="b"/>
          <a:lstStyle>
            <a:lvl1pPr marL="0" indent="0">
              <a:buFontTx/>
              <a:buNone/>
              <a:defRPr sz="1599" baseline="0">
                <a:solidFill>
                  <a:schemeClr val="bg1"/>
                </a:solidFill>
              </a:defRPr>
            </a:lvl1pPr>
            <a:lvl2pPr>
              <a:defRPr sz="1599">
                <a:solidFill>
                  <a:schemeClr val="bg1"/>
                </a:solidFill>
              </a:defRPr>
            </a:lvl2pPr>
            <a:lvl3pPr>
              <a:defRPr sz="1599">
                <a:solidFill>
                  <a:schemeClr val="bg1"/>
                </a:solidFill>
              </a:defRPr>
            </a:lvl3pPr>
            <a:lvl4pPr>
              <a:defRPr sz="1599">
                <a:solidFill>
                  <a:schemeClr val="bg1"/>
                </a:solidFill>
              </a:defRPr>
            </a:lvl4pPr>
            <a:lvl5pPr>
              <a:defRPr sz="1599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title of presentation and date</a:t>
            </a:r>
            <a:endParaRPr lang="en-GB" noProof="0" dirty="0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76001" y="1419622"/>
            <a:ext cx="7991737" cy="1201421"/>
          </a:xfrm>
        </p:spPr>
        <p:txBody>
          <a:bodyPr bIns="0" anchor="b" anchorCtr="0">
            <a:normAutofit/>
          </a:bodyPr>
          <a:lstStyle>
            <a:lvl1pPr>
              <a:lnSpc>
                <a:spcPct val="90000"/>
              </a:lnSpc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closing words</a:t>
            </a:r>
            <a:endParaRPr lang="en-GB" noProof="0" dirty="0"/>
          </a:p>
        </p:txBody>
      </p:sp>
      <p:pic>
        <p:nvPicPr>
          <p:cNvPr id="8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16" y="339502"/>
            <a:ext cx="1762422" cy="4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912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62C8"/>
                </a:solidFill>
              </a:defRPr>
            </a:lvl1pPr>
          </a:lstStyle>
          <a:p>
            <a:r>
              <a:rPr lang="en-GB" noProof="0" dirty="0" smtClean="0"/>
              <a:t>Click to add the title of your agenda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4675" y="1239838"/>
            <a:ext cx="3925888" cy="3311525"/>
          </a:xfrm>
        </p:spPr>
        <p:txBody>
          <a:bodyPr>
            <a:normAutofit/>
          </a:bodyPr>
          <a:lstStyle>
            <a:lvl1pPr marL="144000" indent="-1440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1pPr>
            <a:lvl2pPr marL="180000" indent="180000">
              <a:buFont typeface="Arial" panose="020B0604020202020204" pitchFamily="34" charset="0"/>
              <a:buChar char="–"/>
              <a:defRPr sz="1800"/>
            </a:lvl2pPr>
            <a:lvl3pPr marL="216000" indent="-216000">
              <a:buFont typeface="+mj-lt"/>
              <a:buAutoNum type="arabicPeriod"/>
              <a:defRPr sz="1800"/>
            </a:lvl3pPr>
            <a:lvl4pPr marL="432000" indent="-216000">
              <a:defRPr sz="1800"/>
            </a:lvl4pPr>
            <a:lvl5pPr marL="432000" indent="216000">
              <a:buClr>
                <a:schemeClr val="bg2"/>
              </a:buClr>
              <a:buFont typeface="Arial" panose="020B0604020202020204" pitchFamily="34" charset="0"/>
              <a:buChar char="–"/>
              <a:defRPr sz="1800" b="0"/>
            </a:lvl5pPr>
          </a:lstStyle>
          <a:p>
            <a:pPr lvl="0"/>
            <a:r>
              <a:rPr lang="en-GB" noProof="0" dirty="0" smtClean="0"/>
              <a:t>Click to add agenda items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39838"/>
            <a:ext cx="3925887" cy="3311525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Image placeholder</a:t>
            </a:r>
            <a:br>
              <a:rPr lang="de-DE" smtClean="0"/>
            </a:br>
            <a:r>
              <a:rPr lang="de-DE" smtClean="0"/>
              <a:t>(drag &amp; drop picture onto this space)</a:t>
            </a:r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8AC7F98F-8F07-43B7-A2B0-9A9669B5CC7A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3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a heading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4675" y="1239838"/>
            <a:ext cx="7994254" cy="33115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Click to add text (use „Indent“-Button or SHIFT + ALT + → for lists and subheadings)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35C68B97-19C1-45BC-91CF-C675CA3EF452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74638"/>
            <a:ext cx="7991475" cy="9937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370013"/>
            <a:ext cx="7991475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60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77" r:id="rId2"/>
    <p:sldLayoutId id="2147483678" r:id="rId3"/>
    <p:sldLayoutId id="2147483679" r:id="rId4"/>
    <p:sldLayoutId id="2147483680" r:id="rId5"/>
    <p:sldLayoutId id="2147483698" r:id="rId6"/>
    <p:sldLayoutId id="2147483681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pos="53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4675" y="268288"/>
            <a:ext cx="7994254" cy="827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add a heading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675" y="1239838"/>
            <a:ext cx="7994254" cy="3311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smtClean="0"/>
              <a:t>Click to add text (use „Indent“-Button or SHIFT + ALT + → for lists and subheadings)</a:t>
            </a:r>
          </a:p>
          <a:p>
            <a:pPr lvl="1"/>
            <a:r>
              <a:rPr lang="en-GB" noProof="0" dirty="0" smtClean="0"/>
              <a:t>List (first level)</a:t>
            </a:r>
          </a:p>
          <a:p>
            <a:pPr lvl="2"/>
            <a:r>
              <a:rPr lang="en-GB" noProof="0" dirty="0" smtClean="0"/>
              <a:t>List (second level)</a:t>
            </a:r>
          </a:p>
          <a:p>
            <a:pPr lvl="3"/>
            <a:r>
              <a:rPr lang="en-GB" noProof="0" dirty="0" smtClean="0"/>
              <a:t>Numbered list</a:t>
            </a:r>
          </a:p>
          <a:p>
            <a:pPr lvl="4"/>
            <a:r>
              <a:rPr lang="en-GB" noProof="0" dirty="0" smtClean="0"/>
              <a:t>Subheading</a:t>
            </a:r>
            <a:endParaRPr lang="en-GB" noProof="0" dirty="0"/>
          </a:p>
        </p:txBody>
      </p:sp>
      <p:sp>
        <p:nvSpPr>
          <p:cNvPr id="7" name="Rechteck 14"/>
          <p:cNvSpPr/>
          <p:nvPr/>
        </p:nvSpPr>
        <p:spPr>
          <a:xfrm>
            <a:off x="575071" y="4702969"/>
            <a:ext cx="7104169" cy="1512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/>
          </a:p>
        </p:txBody>
      </p:sp>
      <p:sp>
        <p:nvSpPr>
          <p:cNvPr id="45" name="Textfeld 19"/>
          <p:cNvSpPr txBox="1"/>
          <p:nvPr userDrawn="1"/>
        </p:nvSpPr>
        <p:spPr>
          <a:xfrm>
            <a:off x="2000679" y="4702969"/>
            <a:ext cx="573332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noProof="1" smtClean="0">
                <a:solidFill>
                  <a:schemeClr val="bg1"/>
                </a:solidFill>
              </a:rPr>
              <a:t>© Uponor</a:t>
            </a:r>
            <a:endParaRPr lang="en-GB" sz="899" noProof="1" smtClean="0">
              <a:solidFill>
                <a:schemeClr val="bg1"/>
              </a:solidFill>
            </a:endParaRPr>
          </a:p>
        </p:txBody>
      </p:sp>
      <p:sp>
        <p:nvSpPr>
          <p:cNvPr id="46" name="Textfeld 20"/>
          <p:cNvSpPr txBox="1"/>
          <p:nvPr userDrawn="1"/>
        </p:nvSpPr>
        <p:spPr>
          <a:xfrm>
            <a:off x="799979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47" name="Textfeld 21"/>
          <p:cNvSpPr txBox="1"/>
          <p:nvPr userDrawn="1"/>
        </p:nvSpPr>
        <p:spPr>
          <a:xfrm>
            <a:off x="1907704" y="4702968"/>
            <a:ext cx="149486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48" name="Textfeld 27"/>
          <p:cNvSpPr txBox="1"/>
          <p:nvPr userDrawn="1"/>
        </p:nvSpPr>
        <p:spPr>
          <a:xfrm>
            <a:off x="2518272" y="4702969"/>
            <a:ext cx="103629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dirty="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dirty="0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49" name="Textfeld 28"/>
          <p:cNvSpPr txBox="1"/>
          <p:nvPr userDrawn="1"/>
        </p:nvSpPr>
        <p:spPr>
          <a:xfrm>
            <a:off x="575071" y="4702969"/>
            <a:ext cx="223334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B24244C-B7E9-4BA5-BB33-D2E7FE1F5CF1}" type="slidenum">
              <a:rPr lang="de-DE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‹N°›</a:t>
            </a:fld>
            <a:endParaRPr lang="de-DE" sz="8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feld 20"/>
          <p:cNvSpPr txBox="1"/>
          <p:nvPr userDrawn="1"/>
        </p:nvSpPr>
        <p:spPr>
          <a:xfrm>
            <a:off x="799980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D9DDD948-BC4F-4B2D-AEC2-B5554AD26B56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45" y="4703764"/>
            <a:ext cx="779384" cy="1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8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1" r:id="rId3"/>
    <p:sldLayoutId id="2147483703" r:id="rId4"/>
    <p:sldLayoutId id="2147483704" r:id="rId5"/>
    <p:sldLayoutId id="2147483716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00" indent="-108000" algn="l" defTabSz="6858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144000" algn="l" defTabSz="6858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9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197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orient="horz" pos="3950">
          <p15:clr>
            <a:srgbClr val="F26B43"/>
          </p15:clr>
        </p15:guide>
        <p15:guide id="4" orient="horz" pos="4077">
          <p15:clr>
            <a:srgbClr val="F26B43"/>
          </p15:clr>
        </p15:guide>
        <p15:guide id="5" orient="horz" pos="169">
          <p15:clr>
            <a:srgbClr val="F26B43"/>
          </p15:clr>
        </p15:guide>
        <p15:guide id="6" orient="horz" pos="690">
          <p15:clr>
            <a:srgbClr val="F26B43"/>
          </p15:clr>
        </p15:guide>
        <p15:guide id="7" pos="363">
          <p15:clr>
            <a:srgbClr val="F26B43"/>
          </p15:clr>
        </p15:guide>
        <p15:guide id="8" pos="5397">
          <p15:clr>
            <a:srgbClr val="F26B43"/>
          </p15:clr>
        </p15:guide>
        <p15:guide id="9" orient="horz" pos="781">
          <p15:clr>
            <a:srgbClr val="F26B43"/>
          </p15:clr>
        </p15:guide>
        <p15:guide id="10" orient="horz" pos="2867">
          <p15:clr>
            <a:srgbClr val="F26B43"/>
          </p15:clr>
        </p15:guide>
        <p15:guide id="11" orient="horz" pos="2963">
          <p15:clr>
            <a:srgbClr val="F26B43"/>
          </p15:clr>
        </p15:guide>
        <p15:guide id="12" orient="horz" pos="3058">
          <p15:clr>
            <a:srgbClr val="F26B43"/>
          </p15:clr>
        </p15:guide>
        <p15:guide id="13" pos="2835">
          <p15:clr>
            <a:srgbClr val="F26B43"/>
          </p15:clr>
        </p15:guide>
        <p15:guide id="14" pos="292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4675" y="268288"/>
            <a:ext cx="7994254" cy="827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add a heading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675" y="1239838"/>
            <a:ext cx="7994254" cy="3311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smtClean="0"/>
              <a:t>Click to add text (use „Indent“-Button or SHIFT + ALT + → for lists and subheadings)</a:t>
            </a:r>
          </a:p>
          <a:p>
            <a:pPr lvl="1"/>
            <a:r>
              <a:rPr lang="en-GB" noProof="0" dirty="0" smtClean="0"/>
              <a:t>List (first level)</a:t>
            </a:r>
          </a:p>
          <a:p>
            <a:pPr lvl="2"/>
            <a:r>
              <a:rPr lang="en-GB" noProof="0" dirty="0" smtClean="0"/>
              <a:t>List (second level)</a:t>
            </a:r>
          </a:p>
          <a:p>
            <a:pPr lvl="3"/>
            <a:r>
              <a:rPr lang="en-GB" noProof="0" dirty="0" smtClean="0"/>
              <a:t>Numbered list</a:t>
            </a:r>
          </a:p>
          <a:p>
            <a:pPr lvl="4"/>
            <a:r>
              <a:rPr lang="en-GB" noProof="0" dirty="0" smtClean="0"/>
              <a:t>Subheading</a:t>
            </a:r>
            <a:endParaRPr lang="en-GB" noProof="0" dirty="0"/>
          </a:p>
        </p:txBody>
      </p:sp>
      <p:sp>
        <p:nvSpPr>
          <p:cNvPr id="7" name="Rechteck 14"/>
          <p:cNvSpPr/>
          <p:nvPr/>
        </p:nvSpPr>
        <p:spPr>
          <a:xfrm>
            <a:off x="575071" y="4702969"/>
            <a:ext cx="7104169" cy="1512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45" y="4703764"/>
            <a:ext cx="779384" cy="192701"/>
          </a:xfrm>
          <a:prstGeom prst="rect">
            <a:avLst/>
          </a:prstGeom>
        </p:spPr>
      </p:pic>
      <p:sp>
        <p:nvSpPr>
          <p:cNvPr id="13" name="Textfeld 19"/>
          <p:cNvSpPr txBox="1"/>
          <p:nvPr userDrawn="1"/>
        </p:nvSpPr>
        <p:spPr>
          <a:xfrm>
            <a:off x="2000679" y="4702969"/>
            <a:ext cx="573332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noProof="1" smtClean="0">
                <a:solidFill>
                  <a:schemeClr val="bg1"/>
                </a:solidFill>
              </a:rPr>
              <a:t>© Uponor</a:t>
            </a:r>
            <a:endParaRPr lang="en-GB" sz="899" noProof="1" smtClean="0">
              <a:solidFill>
                <a:schemeClr val="bg1"/>
              </a:solidFill>
            </a:endParaRPr>
          </a:p>
        </p:txBody>
      </p:sp>
      <p:sp>
        <p:nvSpPr>
          <p:cNvPr id="14" name="Textfeld 20"/>
          <p:cNvSpPr txBox="1"/>
          <p:nvPr userDrawn="1"/>
        </p:nvSpPr>
        <p:spPr>
          <a:xfrm>
            <a:off x="799979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16" name="Textfeld 21"/>
          <p:cNvSpPr txBox="1"/>
          <p:nvPr userDrawn="1"/>
        </p:nvSpPr>
        <p:spPr>
          <a:xfrm>
            <a:off x="1907704" y="4702968"/>
            <a:ext cx="149486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17" name="Textfeld 27"/>
          <p:cNvSpPr txBox="1"/>
          <p:nvPr userDrawn="1"/>
        </p:nvSpPr>
        <p:spPr>
          <a:xfrm>
            <a:off x="2518272" y="4702969"/>
            <a:ext cx="103629" cy="151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dirty="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dirty="0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18" name="Textfeld 28"/>
          <p:cNvSpPr txBox="1"/>
          <p:nvPr userDrawn="1"/>
        </p:nvSpPr>
        <p:spPr>
          <a:xfrm>
            <a:off x="575071" y="4702969"/>
            <a:ext cx="223334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B24244C-B7E9-4BA5-BB33-D2E7FE1F5CF1}" type="slidenum">
              <a:rPr lang="de-DE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‹N°›</a:t>
            </a:fld>
            <a:endParaRPr lang="de-DE" sz="8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feld 20"/>
          <p:cNvSpPr txBox="1"/>
          <p:nvPr userDrawn="1"/>
        </p:nvSpPr>
        <p:spPr>
          <a:xfrm>
            <a:off x="799980" y="4702968"/>
            <a:ext cx="108329" cy="151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800" smtClean="0">
                <a:solidFill>
                  <a:schemeClr val="bg1">
                    <a:lumMod val="85000"/>
                    <a:alpha val="60000"/>
                  </a:schemeClr>
                </a:solidFill>
              </a:rPr>
              <a:t> I</a:t>
            </a:r>
            <a:endParaRPr lang="de-DE" sz="899" smtClean="0">
              <a:solidFill>
                <a:schemeClr val="bg1">
                  <a:lumMod val="85000"/>
                  <a:alpha val="60000"/>
                </a:schemeClr>
              </a:solidFill>
            </a:endParaRP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>
          <a:xfrm>
            <a:off x="865679" y="4702969"/>
            <a:ext cx="1092662" cy="150971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fld id="{213DCA62-3874-49DE-8E77-09181C3185AC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78823" y="4702969"/>
            <a:ext cx="3791656" cy="15121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1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3" r:id="rId3"/>
    <p:sldLayoutId id="2147483714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6858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34000" algn="l" defTabSz="6858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197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orient="horz" pos="3950">
          <p15:clr>
            <a:srgbClr val="F26B43"/>
          </p15:clr>
        </p15:guide>
        <p15:guide id="4" orient="horz" pos="4077">
          <p15:clr>
            <a:srgbClr val="F26B43"/>
          </p15:clr>
        </p15:guide>
        <p15:guide id="5" orient="horz" pos="169">
          <p15:clr>
            <a:srgbClr val="F26B43"/>
          </p15:clr>
        </p15:guide>
        <p15:guide id="6" orient="horz" pos="690">
          <p15:clr>
            <a:srgbClr val="F26B43"/>
          </p15:clr>
        </p15:guide>
        <p15:guide id="7" pos="363">
          <p15:clr>
            <a:srgbClr val="F26B43"/>
          </p15:clr>
        </p15:guide>
        <p15:guide id="8" pos="5397">
          <p15:clr>
            <a:srgbClr val="F26B43"/>
          </p15:clr>
        </p15:guide>
        <p15:guide id="9" orient="horz" pos="781">
          <p15:clr>
            <a:srgbClr val="F26B43"/>
          </p15:clr>
        </p15:guide>
        <p15:guide id="10" orient="horz" pos="2867">
          <p15:clr>
            <a:srgbClr val="F26B43"/>
          </p15:clr>
        </p15:guide>
        <p15:guide id="11" orient="horz" pos="2963">
          <p15:clr>
            <a:srgbClr val="F26B43"/>
          </p15:clr>
        </p15:guide>
        <p15:guide id="12" orient="horz" pos="3058">
          <p15:clr>
            <a:srgbClr val="F26B43"/>
          </p15:clr>
        </p15:guide>
        <p15:guide id="13" pos="2835">
          <p15:clr>
            <a:srgbClr val="F26B43"/>
          </p15:clr>
        </p15:guide>
        <p15:guide id="14" pos="29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76263" y="274638"/>
            <a:ext cx="7991475" cy="993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76263" y="1370013"/>
            <a:ext cx="7991475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4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pos="7197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orient="horz" pos="3950">
          <p15:clr>
            <a:srgbClr val="F26B43"/>
          </p15:clr>
        </p15:guide>
        <p15:guide id="5" orient="horz" pos="4077">
          <p15:clr>
            <a:srgbClr val="F26B43"/>
          </p15:clr>
        </p15:guide>
        <p15:guide id="0" pos="53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hdphoto" Target="../media/hdphoto2.wdp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png"/><Relationship Id="rId7" Type="http://schemas.openxmlformats.org/officeDocument/2006/relationships/diagramData" Target="../diagrams/data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tiff"/><Relationship Id="rId11" Type="http://schemas.microsoft.com/office/2007/relationships/diagramDrawing" Target="../diagrams/drawing1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tiff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openxmlformats.org/officeDocument/2006/relationships/image" Target="../media/image13.tiff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3.tif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openxmlformats.org/officeDocument/2006/relationships/image" Target="../media/image13.tiff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3.tif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tiff"/><Relationship Id="rId5" Type="http://schemas.openxmlformats.org/officeDocument/2006/relationships/image" Target="../media/image26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39552" y="1203598"/>
            <a:ext cx="7991737" cy="123154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S-Press Plus</a:t>
            </a:r>
            <a:br>
              <a:rPr lang="en-GB" dirty="0" smtClean="0"/>
            </a:br>
            <a:r>
              <a:rPr lang="en-GB" dirty="0" smtClean="0"/>
              <a:t>Benchmark 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3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</p:spPr>
        <p:txBody>
          <a:bodyPr/>
          <a:lstStyle/>
          <a:p>
            <a:r>
              <a:rPr lang="en-GB" sz="800" noProof="1" smtClean="0">
                <a:solidFill>
                  <a:schemeClr val="bg1"/>
                </a:solidFill>
              </a:rPr>
              <a:t>Benchmark</a:t>
            </a:r>
            <a:endParaRPr lang="en-GB" sz="800" noProof="1">
              <a:solidFill>
                <a:schemeClr val="bg1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7125304" y="170229"/>
            <a:ext cx="2119398" cy="608097"/>
            <a:chOff x="7125304" y="170229"/>
            <a:chExt cx="2119398" cy="608097"/>
          </a:xfrm>
        </p:grpSpPr>
        <p:sp>
          <p:nvSpPr>
            <p:cNvPr id="19" name="ZoneTexte 18"/>
            <p:cNvSpPr txBox="1"/>
            <p:nvPr/>
          </p:nvSpPr>
          <p:spPr>
            <a:xfrm rot="890917">
              <a:off x="7125304" y="501583"/>
              <a:ext cx="1889263" cy="2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789"/>
              <a:r>
                <a:rPr lang="fr-FR" sz="1199" dirty="0">
                  <a:solidFill>
                    <a:srgbClr val="FFC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Document à usage interne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24004">
              <a:off x="7133582" y="170229"/>
              <a:ext cx="2111120" cy="470883"/>
            </a:xfrm>
            <a:prstGeom prst="rect">
              <a:avLst/>
            </a:prstGeom>
          </p:spPr>
        </p:pic>
      </p:grpSp>
      <p:graphicFrame>
        <p:nvGraphicFramePr>
          <p:cNvPr id="6" name="Diagramme 5"/>
          <p:cNvGraphicFramePr/>
          <p:nvPr>
            <p:extLst/>
          </p:nvPr>
        </p:nvGraphicFramePr>
        <p:xfrm>
          <a:off x="2771800" y="699542"/>
          <a:ext cx="5208240" cy="393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s://static.thenounproject.com/png/1987242-2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47" y="1206027"/>
            <a:ext cx="843232" cy="8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tatic.thenounproject.com/png/1406845-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43" y="2328288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thenounproject.com/png/1051717-2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73" y="3538650"/>
            <a:ext cx="833311" cy="8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790" y="185335"/>
            <a:ext cx="2266322" cy="7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</p:spPr>
        <p:txBody>
          <a:bodyPr/>
          <a:lstStyle/>
          <a:p>
            <a:r>
              <a:rPr lang="en-GB" sz="800" noProof="1" smtClean="0">
                <a:solidFill>
                  <a:schemeClr val="bg1"/>
                </a:solidFill>
              </a:rPr>
              <a:t>Benchmark</a:t>
            </a:r>
            <a:endParaRPr lang="en-GB" sz="800" noProof="1">
              <a:solidFill>
                <a:schemeClr val="bg1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7125304" y="170229"/>
            <a:ext cx="2119398" cy="608097"/>
            <a:chOff x="7125304" y="170229"/>
            <a:chExt cx="2119398" cy="608097"/>
          </a:xfrm>
        </p:grpSpPr>
        <p:sp>
          <p:nvSpPr>
            <p:cNvPr id="19" name="ZoneTexte 18"/>
            <p:cNvSpPr txBox="1"/>
            <p:nvPr/>
          </p:nvSpPr>
          <p:spPr>
            <a:xfrm rot="890917">
              <a:off x="7125304" y="501583"/>
              <a:ext cx="1889263" cy="2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789"/>
              <a:r>
                <a:rPr lang="fr-FR" sz="1199" dirty="0">
                  <a:solidFill>
                    <a:srgbClr val="FFC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Document à usage interne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24004">
              <a:off x="7133582" y="170229"/>
              <a:ext cx="2111120" cy="470883"/>
            </a:xfrm>
            <a:prstGeom prst="rect">
              <a:avLst/>
            </a:prstGeom>
          </p:spPr>
        </p:pic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197" y="928947"/>
            <a:ext cx="1515987" cy="151598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893" y="2348765"/>
            <a:ext cx="2002849" cy="1081538"/>
          </a:xfrm>
          <a:prstGeom prst="rect">
            <a:avLst/>
          </a:prstGeom>
        </p:spPr>
      </p:pic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73921"/>
              </p:ext>
            </p:extLst>
          </p:nvPr>
        </p:nvGraphicFramePr>
        <p:xfrm>
          <a:off x="506124" y="836410"/>
          <a:ext cx="5787534" cy="373375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263080">
                  <a:extLst>
                    <a:ext uri="{9D8B030D-6E8A-4147-A177-3AD203B41FA5}">
                      <a16:colId xmlns:a16="http://schemas.microsoft.com/office/drawing/2014/main" val="3183128586"/>
                    </a:ext>
                  </a:extLst>
                </a:gridCol>
                <a:gridCol w="1595276">
                  <a:extLst>
                    <a:ext uri="{9D8B030D-6E8A-4147-A177-3AD203B41FA5}">
                      <a16:colId xmlns:a16="http://schemas.microsoft.com/office/drawing/2014/main" val="2640995044"/>
                    </a:ext>
                  </a:extLst>
                </a:gridCol>
                <a:gridCol w="1929178">
                  <a:extLst>
                    <a:ext uri="{9D8B030D-6E8A-4147-A177-3AD203B41FA5}">
                      <a16:colId xmlns:a16="http://schemas.microsoft.com/office/drawing/2014/main" val="512876124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HENCO</a:t>
                      </a:r>
                      <a:endParaRPr lang="fr-FR" sz="1100" b="1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UPONOR</a:t>
                      </a:r>
                      <a:endParaRPr lang="fr-FR" sz="1100" b="1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0357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Largeur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Gamme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D14 - 75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D16</a:t>
                      </a:r>
                      <a:r>
                        <a:rPr lang="fr-FR" sz="1100" baseline="0" dirty="0" smtClean="0"/>
                        <a:t> - 110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57541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Tubes</a:t>
                      </a:r>
                      <a:r>
                        <a:rPr lang="fr-FR" sz="1100" b="1" baseline="0" dirty="0" smtClean="0"/>
                        <a:t> Matériau</a:t>
                      </a:r>
                    </a:p>
                    <a:p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PE-</a:t>
                      </a:r>
                      <a:r>
                        <a:rPr lang="fr-FR" sz="1100" dirty="0" err="1" smtClean="0"/>
                        <a:t>Xc</a:t>
                      </a:r>
                      <a:r>
                        <a:rPr lang="fr-FR" sz="1100" dirty="0" smtClean="0"/>
                        <a:t>/Al/PE-</a:t>
                      </a:r>
                      <a:r>
                        <a:rPr lang="fr-FR" sz="1100" dirty="0" err="1" smtClean="0"/>
                        <a:t>Xc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PERT/Al/PERT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77066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Epaisseur Alu D16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couronnes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0,4 mm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0,31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75616"/>
                  </a:ext>
                </a:extLst>
              </a:tr>
              <a:tr h="299558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Epaisseur Alu D16 Barres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0,4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0,5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54463"/>
                  </a:ext>
                </a:extLst>
              </a:tr>
              <a:tr h="403362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Raccords Type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Matériaux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Laiton</a:t>
                      </a:r>
                      <a:r>
                        <a:rPr lang="fr-FR" sz="1100" baseline="0" dirty="0" smtClean="0"/>
                        <a:t> &amp; PVDF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Laiton DR</a:t>
                      </a:r>
                      <a:r>
                        <a:rPr lang="fr-FR" sz="1100" baseline="0" dirty="0" smtClean="0"/>
                        <a:t> &amp; PPSU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58190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Douille matériau</a:t>
                      </a: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inox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inox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1278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Témoins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Position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Couleur, Position &amp; sertissage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302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fr-FR" sz="1100" b="1" baseline="0" dirty="0" smtClean="0"/>
                        <a:t>Diamètre de passage (</a:t>
                      </a:r>
                      <a:r>
                        <a:rPr lang="fr-FR" sz="1100" b="1" baseline="0" dirty="0" smtClean="0">
                          <a:sym typeface="Symbol" panose="05050102010706020507" pitchFamily="18" charset="2"/>
                        </a:rPr>
                        <a:t></a:t>
                      </a:r>
                      <a:r>
                        <a:rPr lang="fr-FR" sz="1100" b="1" baseline="0" dirty="0" smtClean="0"/>
                        <a:t>16)</a:t>
                      </a:r>
                      <a:endParaRPr lang="fr-F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7,7</a:t>
                      </a:r>
                      <a:r>
                        <a:rPr lang="fr-FR" sz="1100" baseline="0" dirty="0" smtClean="0"/>
                        <a:t> mm (laiton)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8,0</a:t>
                      </a:r>
                      <a:r>
                        <a:rPr lang="fr-FR" sz="1100" baseline="0" dirty="0" smtClean="0"/>
                        <a:t>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94316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Ebavurage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OUI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NON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46027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Qualité perçue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Moyenne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Très bon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8949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Profil de sertissage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TH, BE et HE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U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72407"/>
                  </a:ext>
                </a:extLst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6841893" y="3592119"/>
            <a:ext cx="1856291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« Entrée de gamme avec prix très attractifs, mais produits corrects »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790" y="145195"/>
            <a:ext cx="2266322" cy="7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71966"/>
            <a:ext cx="7994254" cy="827087"/>
          </a:xfrm>
        </p:spPr>
        <p:txBody>
          <a:bodyPr/>
          <a:lstStyle/>
          <a:p>
            <a:r>
              <a:rPr lang="fr-FR" dirty="0" smtClean="0"/>
              <a:t>Avantage générale par rapport à la concurrence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35C68B97-19C1-45BC-91CF-C675CA3EF452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800" noProof="1" smtClean="0">
                <a:solidFill>
                  <a:schemeClr val="bg1"/>
                </a:solidFill>
              </a:rPr>
              <a:t>Sample slide library</a:t>
            </a:r>
            <a:endParaRPr lang="en-GB" sz="800" noProof="1">
              <a:solidFill>
                <a:schemeClr val="bg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62101"/>
              </p:ext>
            </p:extLst>
          </p:nvPr>
        </p:nvGraphicFramePr>
        <p:xfrm>
          <a:off x="467544" y="667745"/>
          <a:ext cx="8173393" cy="438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711">
                  <a:extLst>
                    <a:ext uri="{9D8B030D-6E8A-4147-A177-3AD203B41FA5}">
                      <a16:colId xmlns:a16="http://schemas.microsoft.com/office/drawing/2014/main" val="4283488902"/>
                    </a:ext>
                  </a:extLst>
                </a:gridCol>
                <a:gridCol w="1092447">
                  <a:extLst>
                    <a:ext uri="{9D8B030D-6E8A-4147-A177-3AD203B41FA5}">
                      <a16:colId xmlns:a16="http://schemas.microsoft.com/office/drawing/2014/main" val="1085102346"/>
                    </a:ext>
                  </a:extLst>
                </a:gridCol>
                <a:gridCol w="1092447">
                  <a:extLst>
                    <a:ext uri="{9D8B030D-6E8A-4147-A177-3AD203B41FA5}">
                      <a16:colId xmlns:a16="http://schemas.microsoft.com/office/drawing/2014/main" val="1856319886"/>
                    </a:ext>
                  </a:extLst>
                </a:gridCol>
                <a:gridCol w="1092447">
                  <a:extLst>
                    <a:ext uri="{9D8B030D-6E8A-4147-A177-3AD203B41FA5}">
                      <a16:colId xmlns:a16="http://schemas.microsoft.com/office/drawing/2014/main" val="1790562852"/>
                    </a:ext>
                  </a:extLst>
                </a:gridCol>
                <a:gridCol w="1092447">
                  <a:extLst>
                    <a:ext uri="{9D8B030D-6E8A-4147-A177-3AD203B41FA5}">
                      <a16:colId xmlns:a16="http://schemas.microsoft.com/office/drawing/2014/main" val="4197818901"/>
                    </a:ext>
                  </a:extLst>
                </a:gridCol>
                <a:gridCol w="1092447">
                  <a:extLst>
                    <a:ext uri="{9D8B030D-6E8A-4147-A177-3AD203B41FA5}">
                      <a16:colId xmlns:a16="http://schemas.microsoft.com/office/drawing/2014/main" val="301977233"/>
                    </a:ext>
                  </a:extLst>
                </a:gridCol>
                <a:gridCol w="1092447">
                  <a:extLst>
                    <a:ext uri="{9D8B030D-6E8A-4147-A177-3AD203B41FA5}">
                      <a16:colId xmlns:a16="http://schemas.microsoft.com/office/drawing/2014/main" val="2966736292"/>
                    </a:ext>
                  </a:extLst>
                </a:gridCol>
              </a:tblGrid>
              <a:tr h="4210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S-</a:t>
                      </a:r>
                      <a:r>
                        <a:rPr lang="fr-FR" dirty="0" err="1" smtClean="0"/>
                        <a:t>Press</a:t>
                      </a:r>
                      <a:r>
                        <a:rPr lang="fr-FR" dirty="0" smtClean="0"/>
                        <a:t> Plus</a:t>
                      </a:r>
                      <a:endParaRPr lang="fr-FR" dirty="0"/>
                    </a:p>
                  </a:txBody>
                  <a:tcPr>
                    <a:solidFill>
                      <a:srgbClr val="0062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Geberit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Mepla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Frankish</a:t>
                      </a:r>
                      <a:r>
                        <a:rPr lang="fr-FR" dirty="0" smtClean="0"/>
                        <a:t> F50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Wavin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Tigris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Henco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Press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Valsir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Press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264344"/>
                  </a:ext>
                </a:extLst>
              </a:tr>
              <a:tr h="6417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67365"/>
                  </a:ext>
                </a:extLst>
              </a:tr>
              <a:tr h="615321">
                <a:tc>
                  <a:txBody>
                    <a:bodyPr/>
                    <a:lstStyle/>
                    <a:p>
                      <a:r>
                        <a:rPr lang="fr-FR" dirty="0" smtClean="0"/>
                        <a:t>Perte de charge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Perte de charge </a:t>
                      </a:r>
                      <a:r>
                        <a:rPr lang="fr-FR" sz="105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réduite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JUSQU’A 60% DE PERTES DE CHARGE EN MOINS</a:t>
                      </a:r>
                      <a:endParaRPr lang="fr-FR" sz="1050" dirty="0"/>
                    </a:p>
                  </a:txBody>
                  <a:tcPr>
                    <a:solidFill>
                      <a:srgbClr val="0062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44% de perte de charge en plus</a:t>
                      </a:r>
                    </a:p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 de perte de charge en plus	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36% de perte de charge en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36% de perte de charge en plus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46% de perte de charge en plus	</a:t>
                      </a:r>
                    </a:p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62870"/>
                  </a:ext>
                </a:extLst>
              </a:tr>
              <a:tr h="570968">
                <a:tc>
                  <a:txBody>
                    <a:bodyPr/>
                    <a:lstStyle/>
                    <a:p>
                      <a:r>
                        <a:rPr lang="fr-FR" dirty="0" smtClean="0"/>
                        <a:t>Résistance à</a:t>
                      </a:r>
                    </a:p>
                    <a:p>
                      <a:r>
                        <a:rPr lang="fr-FR" dirty="0" smtClean="0"/>
                        <a:t>la corrosion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625N – laiton DR - Etamée - aucune corrosion au test BAM</a:t>
                      </a:r>
                      <a:endParaRPr lang="fr-FR" dirty="0"/>
                    </a:p>
                  </a:txBody>
                  <a:tcPr>
                    <a:solidFill>
                      <a:srgbClr val="0062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724R corrosion au test BAM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617N – Etamé-  corrosion au test BAM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617N corrosion au test BAM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617N, pas de test, mais comme </a:t>
                      </a:r>
                      <a:r>
                        <a:rPr kumimoji="0" lang="fr-FR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Henco</a:t>
                      </a:r>
                      <a:endParaRPr kumimoji="0" lang="fr-F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683337"/>
                  </a:ext>
                </a:extLst>
              </a:tr>
              <a:tr h="553666">
                <a:tc>
                  <a:txBody>
                    <a:bodyPr/>
                    <a:lstStyle/>
                    <a:p>
                      <a:r>
                        <a:rPr lang="fr-FR" dirty="0" smtClean="0"/>
                        <a:t>Montage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bg1"/>
                          </a:solidFill>
                        </a:rPr>
                        <a:t>Montage</a:t>
                      </a:r>
                      <a:r>
                        <a:rPr lang="fr-FR" sz="900" baseline="0" dirty="0" smtClean="0">
                          <a:solidFill>
                            <a:schemeClr val="bg1"/>
                          </a:solidFill>
                        </a:rPr>
                        <a:t> en 3 étapes :</a:t>
                      </a:r>
                    </a:p>
                    <a:p>
                      <a:r>
                        <a:rPr lang="fr-FR" sz="6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COUPER – INSÉRER – SERTIR</a:t>
                      </a:r>
                      <a:endParaRPr lang="fr-FR" sz="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Montage en 4 étapes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Montage en 4 étapes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Montage en 4 étapes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Montage en 4 étapes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Montage en 4 étapes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39723"/>
                  </a:ext>
                </a:extLst>
              </a:tr>
              <a:tr h="570968">
                <a:tc>
                  <a:txBody>
                    <a:bodyPr/>
                    <a:lstStyle/>
                    <a:p>
                      <a:r>
                        <a:rPr lang="fr-FR" dirty="0" smtClean="0"/>
                        <a:t>Indicateur</a:t>
                      </a:r>
                      <a:r>
                        <a:rPr lang="fr-FR" baseline="0" dirty="0" smtClean="0"/>
                        <a:t> de sertissage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Indicateur de sertissage pour une meilleur fiabilité</a:t>
                      </a:r>
                      <a:endParaRPr lang="fr-FR" dirty="0"/>
                    </a:p>
                  </a:txBody>
                  <a:tcPr>
                    <a:solidFill>
                      <a:srgbClr val="0062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 d’indicateur de sertissage</a:t>
                      </a:r>
                      <a:endParaRPr kumimoji="0" lang="fr-F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 d’indicateur de sertissage</a:t>
                      </a:r>
                      <a:endParaRPr kumimoji="0" lang="fr-FR" sz="13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 d’indicateur de sertissage</a:t>
                      </a:r>
                      <a:endParaRPr kumimoji="0" lang="fr-FR" sz="13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 d’indicateur de sertissage</a:t>
                      </a:r>
                      <a:endParaRPr kumimoji="0" lang="fr-FR" sz="13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 d’indicateur de sertissage</a:t>
                      </a:r>
                      <a:endParaRPr kumimoji="0" lang="fr-FR" sz="13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87036"/>
                  </a:ext>
                </a:extLst>
              </a:tr>
              <a:tr h="421017">
                <a:tc>
                  <a:txBody>
                    <a:bodyPr/>
                    <a:lstStyle/>
                    <a:p>
                      <a:r>
                        <a:rPr lang="fr-FR" dirty="0" smtClean="0"/>
                        <a:t>Code</a:t>
                      </a:r>
                      <a:r>
                        <a:rPr lang="fr-FR" baseline="0" dirty="0" smtClean="0"/>
                        <a:t> couleur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Code couleur par diamètre</a:t>
                      </a:r>
                      <a:endParaRPr kumimoji="0" lang="fr-FR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2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 de code couleur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 de code couleur</a:t>
                      </a:r>
                      <a:endParaRPr kumimoji="0" lang="fr-FR" sz="13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 de code couleur</a:t>
                      </a:r>
                      <a:endParaRPr kumimoji="0" lang="fr-FR" sz="13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 de code couleur</a:t>
                      </a:r>
                      <a:endParaRPr kumimoji="0" lang="fr-FR" sz="13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 de code couleur</a:t>
                      </a:r>
                      <a:endParaRPr kumimoji="0" lang="fr-FR" sz="13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51174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83" y="1276810"/>
            <a:ext cx="720080" cy="4360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170796"/>
            <a:ext cx="648072" cy="648072"/>
          </a:xfrm>
          <a:prstGeom prst="rect">
            <a:avLst/>
          </a:prstGeom>
        </p:spPr>
      </p:pic>
      <p:pic>
        <p:nvPicPr>
          <p:cNvPr id="9" name="Image 8" descr="Kuvahaun tulos haulle valsir pexal racc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67" y="1330362"/>
            <a:ext cx="1019207" cy="3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1220856"/>
            <a:ext cx="720080" cy="5595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80837" y="1210385"/>
            <a:ext cx="621576" cy="4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5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Valsir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699BB032-9140-4F65-951F-778FD5501D43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800" noProof="1" smtClean="0">
                <a:solidFill>
                  <a:schemeClr val="bg1"/>
                </a:solidFill>
              </a:rPr>
              <a:t>Benchmark</a:t>
            </a:r>
            <a:endParaRPr lang="en-GB" sz="800" noProof="1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34880" b="34881"/>
          <a:stretch/>
        </p:blipFill>
        <p:spPr>
          <a:xfrm>
            <a:off x="334795" y="132829"/>
            <a:ext cx="1905000" cy="576064"/>
          </a:xfrm>
          <a:prstGeom prst="rect">
            <a:avLst/>
          </a:prstGeom>
        </p:spPr>
      </p:pic>
      <p:pic>
        <p:nvPicPr>
          <p:cNvPr id="1026" name="Picture 2" descr="https://static.thenounproject.com/png/1987242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47" y="1220028"/>
            <a:ext cx="843232" cy="8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henounproject.com/png/1406845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42" y="2342288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1051717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72" y="3552650"/>
            <a:ext cx="833311" cy="8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7125304" y="170229"/>
            <a:ext cx="2119398" cy="608097"/>
            <a:chOff x="7125304" y="170229"/>
            <a:chExt cx="2119398" cy="608097"/>
          </a:xfrm>
        </p:grpSpPr>
        <p:sp>
          <p:nvSpPr>
            <p:cNvPr id="12" name="ZoneTexte 11"/>
            <p:cNvSpPr txBox="1"/>
            <p:nvPr/>
          </p:nvSpPr>
          <p:spPr>
            <a:xfrm rot="890917">
              <a:off x="7125304" y="501583"/>
              <a:ext cx="1889263" cy="2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789"/>
              <a:r>
                <a:rPr lang="fr-FR" sz="1199" dirty="0">
                  <a:solidFill>
                    <a:srgbClr val="FFC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Document à usage interne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24004">
              <a:off x="7133582" y="170229"/>
              <a:ext cx="2111120" cy="470883"/>
            </a:xfrm>
            <a:prstGeom prst="rect">
              <a:avLst/>
            </a:prstGeom>
          </p:spPr>
        </p:pic>
      </p:grp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104297101"/>
              </p:ext>
            </p:extLst>
          </p:nvPr>
        </p:nvGraphicFramePr>
        <p:xfrm>
          <a:off x="2771800" y="713543"/>
          <a:ext cx="5208240" cy="372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98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699BB032-9140-4F65-951F-778FD5501D43}" type="datetime4">
              <a:rPr lang="en-GB" smtClean="0"/>
              <a:t>07 March 2019</a:t>
            </a:fld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7217118" y="1319026"/>
            <a:ext cx="149686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b="1" dirty="0" smtClean="0"/>
              <a:t>PEXAL BRASS</a:t>
            </a:r>
          </a:p>
          <a:p>
            <a:endParaRPr lang="fr-FR" sz="1400" dirty="0" smtClean="0"/>
          </a:p>
        </p:txBody>
      </p:sp>
      <p:pic>
        <p:nvPicPr>
          <p:cNvPr id="13" name="Image 12" descr="Kuvahaun tulos haulle valsir pexal racc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725963"/>
            <a:ext cx="1795997" cy="5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66290"/>
              </p:ext>
            </p:extLst>
          </p:nvPr>
        </p:nvGraphicFramePr>
        <p:xfrm>
          <a:off x="611559" y="772226"/>
          <a:ext cx="6316990" cy="370332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2011881">
                  <a:extLst>
                    <a:ext uri="{9D8B030D-6E8A-4147-A177-3AD203B41FA5}">
                      <a16:colId xmlns:a16="http://schemas.microsoft.com/office/drawing/2014/main" val="3183128586"/>
                    </a:ext>
                  </a:extLst>
                </a:gridCol>
                <a:gridCol w="1078665">
                  <a:extLst>
                    <a:ext uri="{9D8B030D-6E8A-4147-A177-3AD203B41FA5}">
                      <a16:colId xmlns:a16="http://schemas.microsoft.com/office/drawing/2014/main" val="2640995044"/>
                    </a:ext>
                  </a:extLst>
                </a:gridCol>
                <a:gridCol w="1078665">
                  <a:extLst>
                    <a:ext uri="{9D8B030D-6E8A-4147-A177-3AD203B41FA5}">
                      <a16:colId xmlns:a16="http://schemas.microsoft.com/office/drawing/2014/main" val="3560599221"/>
                    </a:ext>
                  </a:extLst>
                </a:gridCol>
                <a:gridCol w="2147779">
                  <a:extLst>
                    <a:ext uri="{9D8B030D-6E8A-4147-A177-3AD203B41FA5}">
                      <a16:colId xmlns:a16="http://schemas.microsoft.com/office/drawing/2014/main" val="512876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VALSIR</a:t>
                      </a:r>
                      <a:endParaRPr lang="fr-FR" sz="11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UPONOR</a:t>
                      </a:r>
                      <a:endParaRPr lang="fr-FR" sz="11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03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MIXAL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PEXAL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D16</a:t>
                      </a:r>
                      <a:r>
                        <a:rPr lang="fr-FR" sz="1100" baseline="0" dirty="0" smtClean="0"/>
                        <a:t> - 110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575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Largeur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Gamme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D16- 32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D14 – 90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D16</a:t>
                      </a:r>
                      <a:r>
                        <a:rPr lang="fr-FR" sz="1100" baseline="0" dirty="0" smtClean="0"/>
                        <a:t> - 110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461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Tubes</a:t>
                      </a:r>
                      <a:r>
                        <a:rPr lang="fr-FR" sz="1100" baseline="0" dirty="0" smtClean="0"/>
                        <a:t> Matériau</a:t>
                      </a:r>
                      <a:endParaRPr lang="fr-FR" sz="1100" b="1" baseline="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PE-</a:t>
                      </a:r>
                      <a:r>
                        <a:rPr lang="fr-FR" sz="1100" dirty="0" err="1" smtClean="0"/>
                        <a:t>Xb</a:t>
                      </a:r>
                      <a:r>
                        <a:rPr lang="fr-FR" sz="1100" dirty="0" smtClean="0"/>
                        <a:t>/Al/PE-</a:t>
                      </a:r>
                      <a:r>
                        <a:rPr lang="fr-FR" sz="1100" dirty="0" err="1" smtClean="0"/>
                        <a:t>Xb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PERT/Al/PERT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77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Epaisseur Alu D16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couronnes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0,2</a:t>
                      </a:r>
                      <a:r>
                        <a:rPr lang="fr-FR" sz="1100" baseline="0" dirty="0" smtClean="0"/>
                        <a:t> mm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0,3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0,31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75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Epaisseur Alu D16 Barres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0,2</a:t>
                      </a:r>
                      <a:r>
                        <a:rPr lang="fr-FR" sz="1100" baseline="0" dirty="0" smtClean="0"/>
                        <a:t> mm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0,3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0,5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54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Raccords Matériaux</a:t>
                      </a:r>
                      <a:endParaRPr lang="fr-FR" sz="11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Laiton &amp; PPSU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Laiton DR</a:t>
                      </a:r>
                      <a:r>
                        <a:rPr lang="fr-FR" sz="1100" baseline="0" dirty="0" smtClean="0"/>
                        <a:t> &amp; PPSU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581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Douille</a:t>
                      </a:r>
                      <a:r>
                        <a:rPr lang="fr-FR" sz="1100" baseline="0" dirty="0" smtClean="0"/>
                        <a:t> matériau</a:t>
                      </a:r>
                      <a:endParaRPr lang="fr-FR" sz="1100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Acier (</a:t>
                      </a:r>
                      <a:r>
                        <a:rPr lang="fr-FR" sz="1100" dirty="0" err="1" smtClean="0"/>
                        <a:t>Bravopress</a:t>
                      </a:r>
                      <a:r>
                        <a:rPr lang="fr-FR" sz="1100" dirty="0" smtClean="0"/>
                        <a:t>) </a:t>
                      </a:r>
                      <a:endParaRPr lang="fr-FR" sz="1100" baseline="0" dirty="0" smtClean="0"/>
                    </a:p>
                    <a:p>
                      <a:pPr algn="ctr"/>
                      <a:r>
                        <a:rPr lang="fr-FR" sz="1100" dirty="0" smtClean="0"/>
                        <a:t>Inox (</a:t>
                      </a:r>
                      <a:r>
                        <a:rPr lang="fr-FR" sz="1100" dirty="0" err="1" smtClean="0"/>
                        <a:t>Pexal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Brass</a:t>
                      </a:r>
                      <a:r>
                        <a:rPr lang="fr-FR" sz="1100" dirty="0" smtClean="0"/>
                        <a:t>)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Inox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654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Témoins</a:t>
                      </a:r>
                      <a:endParaRPr lang="fr-FR" sz="1100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Position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Couleur, Position &amp; sertissage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7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baseline="0" dirty="0" smtClean="0"/>
                        <a:t>Diamètre de passage (</a:t>
                      </a:r>
                      <a:r>
                        <a:rPr lang="fr-FR" sz="1100" baseline="0" dirty="0" smtClean="0">
                          <a:sym typeface="Symbol" panose="05050102010706020507" pitchFamily="18" charset="2"/>
                        </a:rPr>
                        <a:t></a:t>
                      </a:r>
                      <a:r>
                        <a:rPr lang="fr-FR" sz="1100" baseline="0" dirty="0" smtClean="0"/>
                        <a:t>16)</a:t>
                      </a:r>
                      <a:endParaRPr lang="fr-FR" sz="1100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6,7 mm (</a:t>
                      </a:r>
                      <a:r>
                        <a:rPr lang="fr-FR" sz="1100" dirty="0" err="1" smtClean="0"/>
                        <a:t>Pexal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Brass</a:t>
                      </a:r>
                      <a:r>
                        <a:rPr lang="fr-FR" sz="1100" baseline="0" dirty="0" smtClean="0"/>
                        <a:t>)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8,0</a:t>
                      </a:r>
                      <a:r>
                        <a:rPr lang="fr-FR" sz="1100" baseline="0" dirty="0" smtClean="0"/>
                        <a:t>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32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Ebavurage</a:t>
                      </a:r>
                      <a:endParaRPr lang="fr-FR" sz="11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OUI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NON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809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Qualité perçue</a:t>
                      </a:r>
                      <a:endParaRPr lang="fr-FR" sz="11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Correct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Très bon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4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Profil de sertissage</a:t>
                      </a:r>
                      <a:endParaRPr lang="fr-FR" sz="11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H, TH, U, C, VAL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U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44596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12" l="1370" r="958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399" y="3201845"/>
            <a:ext cx="1564693" cy="89166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095033" y="4081234"/>
            <a:ext cx="2174293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« Large gamme mais technicité moyenne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921" y="1709255"/>
            <a:ext cx="1631256" cy="124266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284316" y="2919794"/>
            <a:ext cx="149686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b="1" dirty="0" smtClean="0"/>
              <a:t>BRAVOPRESS</a:t>
            </a:r>
          </a:p>
          <a:p>
            <a:endParaRPr lang="fr-FR" sz="1400" dirty="0" smtClean="0"/>
          </a:p>
        </p:txBody>
      </p:sp>
      <p:grpSp>
        <p:nvGrpSpPr>
          <p:cNvPr id="15" name="Groupe 14"/>
          <p:cNvGrpSpPr/>
          <p:nvPr/>
        </p:nvGrpSpPr>
        <p:grpSpPr>
          <a:xfrm>
            <a:off x="7125304" y="170229"/>
            <a:ext cx="2119398" cy="608097"/>
            <a:chOff x="7125304" y="170229"/>
            <a:chExt cx="2119398" cy="608097"/>
          </a:xfrm>
        </p:grpSpPr>
        <p:sp>
          <p:nvSpPr>
            <p:cNvPr id="17" name="ZoneTexte 16"/>
            <p:cNvSpPr txBox="1"/>
            <p:nvPr/>
          </p:nvSpPr>
          <p:spPr>
            <a:xfrm rot="890917">
              <a:off x="7125304" y="501583"/>
              <a:ext cx="1889263" cy="2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789"/>
              <a:r>
                <a:rPr lang="fr-FR" sz="1199" dirty="0">
                  <a:solidFill>
                    <a:srgbClr val="FFC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Document à usage interne</a:t>
              </a:r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24004">
              <a:off x="7133582" y="170229"/>
              <a:ext cx="2111120" cy="470883"/>
            </a:xfrm>
            <a:prstGeom prst="rect">
              <a:avLst/>
            </a:prstGeom>
          </p:spPr>
        </p:pic>
      </p:grp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</p:spPr>
        <p:txBody>
          <a:bodyPr/>
          <a:lstStyle/>
          <a:p>
            <a:r>
              <a:rPr lang="en-GB" sz="800" noProof="1" smtClean="0">
                <a:solidFill>
                  <a:schemeClr val="bg1"/>
                </a:solidFill>
              </a:rPr>
              <a:t>Benchmark</a:t>
            </a:r>
            <a:endParaRPr lang="en-GB" sz="800" noProof="1">
              <a:solidFill>
                <a:schemeClr val="bg1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/>
          <a:srcRect t="34880" b="34881"/>
          <a:stretch/>
        </p:blipFill>
        <p:spPr>
          <a:xfrm>
            <a:off x="334795" y="132829"/>
            <a:ext cx="190500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699BB032-9140-4F65-951F-778FD5501D43}" type="datetime4">
              <a:rPr lang="en-GB" smtClean="0"/>
              <a:t>07 March 2019</a:t>
            </a:fld>
            <a:endParaRPr lang="en-GB" dirty="0"/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2508148" y="711726"/>
          <a:ext cx="6102452" cy="376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static.thenounproject.com/png/1987242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5" y="1123950"/>
            <a:ext cx="843232" cy="8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henounproject.com/png/1406845-2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46210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1051717-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30" y="3456572"/>
            <a:ext cx="833311" cy="8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uvahaun tulos haulle logo nicoll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9" b="27929"/>
          <a:stretch/>
        </p:blipFill>
        <p:spPr bwMode="auto">
          <a:xfrm>
            <a:off x="407217" y="135662"/>
            <a:ext cx="242324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125304" y="170229"/>
            <a:ext cx="2119398" cy="608097"/>
            <a:chOff x="7125304" y="170229"/>
            <a:chExt cx="2119398" cy="608097"/>
          </a:xfrm>
        </p:grpSpPr>
        <p:sp>
          <p:nvSpPr>
            <p:cNvPr id="11" name="ZoneTexte 10"/>
            <p:cNvSpPr txBox="1"/>
            <p:nvPr/>
          </p:nvSpPr>
          <p:spPr>
            <a:xfrm rot="890917">
              <a:off x="7125304" y="501583"/>
              <a:ext cx="1889263" cy="2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789"/>
              <a:r>
                <a:rPr lang="fr-FR" sz="1199" dirty="0">
                  <a:solidFill>
                    <a:srgbClr val="FFC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Document à usage interne</a:t>
              </a: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24004">
              <a:off x="7133582" y="170229"/>
              <a:ext cx="2111120" cy="470883"/>
            </a:xfrm>
            <a:prstGeom prst="rect">
              <a:avLst/>
            </a:prstGeom>
          </p:spPr>
        </p:pic>
      </p:grp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</p:spPr>
        <p:txBody>
          <a:bodyPr/>
          <a:lstStyle/>
          <a:p>
            <a:r>
              <a:rPr lang="en-GB" sz="800" noProof="1" smtClean="0">
                <a:solidFill>
                  <a:schemeClr val="bg1"/>
                </a:solidFill>
              </a:rPr>
              <a:t>Benchmark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666607" y="587862"/>
            <a:ext cx="14968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b="1" dirty="0" smtClean="0"/>
              <a:t>FLUXO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477" y="462510"/>
            <a:ext cx="1271981" cy="826997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14126"/>
              </p:ext>
            </p:extLst>
          </p:nvPr>
        </p:nvGraphicFramePr>
        <p:xfrm>
          <a:off x="505605" y="895350"/>
          <a:ext cx="5971395" cy="37226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990465">
                  <a:extLst>
                    <a:ext uri="{9D8B030D-6E8A-4147-A177-3AD203B41FA5}">
                      <a16:colId xmlns:a16="http://schemas.microsoft.com/office/drawing/2014/main" val="3183128586"/>
                    </a:ext>
                  </a:extLst>
                </a:gridCol>
                <a:gridCol w="1990465">
                  <a:extLst>
                    <a:ext uri="{9D8B030D-6E8A-4147-A177-3AD203B41FA5}">
                      <a16:colId xmlns:a16="http://schemas.microsoft.com/office/drawing/2014/main" val="2640995044"/>
                    </a:ext>
                  </a:extLst>
                </a:gridCol>
                <a:gridCol w="1990465">
                  <a:extLst>
                    <a:ext uri="{9D8B030D-6E8A-4147-A177-3AD203B41FA5}">
                      <a16:colId xmlns:a16="http://schemas.microsoft.com/office/drawing/2014/main" val="512876124"/>
                    </a:ext>
                  </a:extLst>
                </a:gridCol>
              </a:tblGrid>
              <a:tr h="298380"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NICOLL</a:t>
                      </a:r>
                      <a:endParaRPr lang="fr-FR" sz="1100" b="1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UPONOR</a:t>
                      </a:r>
                      <a:endParaRPr lang="fr-FR" sz="1100" b="1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03572"/>
                  </a:ext>
                </a:extLst>
              </a:tr>
              <a:tr h="29838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Largeur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Gamme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D16 – 75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D16</a:t>
                      </a:r>
                      <a:r>
                        <a:rPr lang="fr-FR" sz="1100" baseline="0" dirty="0" smtClean="0"/>
                        <a:t> - 110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575419"/>
                  </a:ext>
                </a:extLst>
              </a:tr>
              <a:tr h="363029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Tubes</a:t>
                      </a:r>
                      <a:r>
                        <a:rPr lang="fr-FR" sz="1100" b="1" baseline="0" dirty="0" smtClean="0"/>
                        <a:t> Matériau</a:t>
                      </a:r>
                    </a:p>
                    <a:p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PE-</a:t>
                      </a:r>
                      <a:r>
                        <a:rPr lang="fr-FR" sz="1100" dirty="0" err="1" smtClean="0"/>
                        <a:t>Xb</a:t>
                      </a:r>
                      <a:r>
                        <a:rPr lang="fr-FR" sz="1100" dirty="0" smtClean="0"/>
                        <a:t>/Al/PE-</a:t>
                      </a:r>
                      <a:r>
                        <a:rPr lang="fr-FR" sz="1100" dirty="0" err="1" smtClean="0"/>
                        <a:t>Xb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PERT/Al/PERT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77066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Epaisseur Alu D16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couronnes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0,2 mm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0,31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75616"/>
                  </a:ext>
                </a:extLst>
              </a:tr>
              <a:tr h="251806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Epaisseur Alu D16 Barres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0,4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0,5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54463"/>
                  </a:ext>
                </a:extLst>
              </a:tr>
              <a:tr h="29124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Raccords Type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Matériaux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Laiton</a:t>
                      </a:r>
                      <a:r>
                        <a:rPr lang="fr-FR" sz="1100" baseline="0" dirty="0" smtClean="0"/>
                        <a:t> &amp; PPSU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Laiton DR</a:t>
                      </a:r>
                      <a:r>
                        <a:rPr lang="fr-FR" sz="1100" baseline="0" dirty="0" smtClean="0"/>
                        <a:t> &amp; PPSU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581908"/>
                  </a:ext>
                </a:extLst>
              </a:tr>
              <a:tr h="2518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Douille</a:t>
                      </a:r>
                      <a:r>
                        <a:rPr lang="fr-FR" sz="1100" b="1" baseline="0" dirty="0" smtClean="0"/>
                        <a:t> matériau</a:t>
                      </a:r>
                      <a:endParaRPr lang="fr-F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inox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inox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687506"/>
                  </a:ext>
                </a:extLst>
              </a:tr>
              <a:tr h="251806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Témoins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Position &amp; sertissage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Couleur, Position &amp; sertissage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3025"/>
                  </a:ext>
                </a:extLst>
              </a:tr>
              <a:tr h="251806">
                <a:tc>
                  <a:txBody>
                    <a:bodyPr/>
                    <a:lstStyle/>
                    <a:p>
                      <a:r>
                        <a:rPr lang="fr-FR" sz="1100" b="1" baseline="0" dirty="0" smtClean="0"/>
                        <a:t>Diamètre de passage (</a:t>
                      </a:r>
                      <a:r>
                        <a:rPr lang="fr-FR" sz="1100" b="1" baseline="0" dirty="0" smtClean="0">
                          <a:sym typeface="Symbol" panose="05050102010706020507" pitchFamily="18" charset="2"/>
                        </a:rPr>
                        <a:t></a:t>
                      </a:r>
                      <a:r>
                        <a:rPr lang="fr-FR" sz="1100" b="1" baseline="0" dirty="0" smtClean="0"/>
                        <a:t>16)</a:t>
                      </a:r>
                      <a:endParaRPr lang="fr-F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8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mm (laiton)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8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943160"/>
                  </a:ext>
                </a:extLst>
              </a:tr>
              <a:tr h="251806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Ebavurage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OUI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NON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460279"/>
                  </a:ext>
                </a:extLst>
              </a:tr>
              <a:tr h="251806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Qualité perçue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Bon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Très bon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89490"/>
                  </a:ext>
                </a:extLst>
              </a:tr>
              <a:tr h="251806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Profil de sertissage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TH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U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72407"/>
                  </a:ext>
                </a:extLst>
              </a:tr>
            </a:tbl>
          </a:graphicData>
        </a:graphic>
      </p:graphicFrame>
      <p:pic>
        <p:nvPicPr>
          <p:cNvPr id="1026" name="Picture 2" descr="Kuvahaun tulos haulle nicoll multicou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1" y="2324302"/>
            <a:ext cx="1793607" cy="119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681496" y="3603183"/>
            <a:ext cx="1937841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« Très bonne qualité mais concentration sur la gamme évacuation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00" y="1179470"/>
            <a:ext cx="1051293" cy="96008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7125304" y="170229"/>
            <a:ext cx="2119398" cy="608097"/>
            <a:chOff x="7125304" y="170229"/>
            <a:chExt cx="2119398" cy="608097"/>
          </a:xfrm>
        </p:grpSpPr>
        <p:sp>
          <p:nvSpPr>
            <p:cNvPr id="12" name="ZoneTexte 11"/>
            <p:cNvSpPr txBox="1"/>
            <p:nvPr/>
          </p:nvSpPr>
          <p:spPr>
            <a:xfrm rot="890917">
              <a:off x="7125304" y="501583"/>
              <a:ext cx="1889263" cy="2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789"/>
              <a:r>
                <a:rPr lang="fr-FR" sz="1199" dirty="0">
                  <a:solidFill>
                    <a:srgbClr val="FFC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Document à usage interne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24004">
              <a:off x="7133582" y="170229"/>
              <a:ext cx="2111120" cy="470883"/>
            </a:xfrm>
            <a:prstGeom prst="rect">
              <a:avLst/>
            </a:prstGeom>
          </p:spPr>
        </p:pic>
      </p:grp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</p:spPr>
        <p:txBody>
          <a:bodyPr/>
          <a:lstStyle/>
          <a:p>
            <a:r>
              <a:rPr lang="en-GB" sz="800" noProof="1" smtClean="0">
                <a:solidFill>
                  <a:schemeClr val="bg1"/>
                </a:solidFill>
              </a:rPr>
              <a:t>Benchmark</a:t>
            </a:r>
            <a:endParaRPr lang="en-GB" sz="800" noProof="1">
              <a:solidFill>
                <a:schemeClr val="bg1"/>
              </a:solidFill>
            </a:endParaRPr>
          </a:p>
        </p:txBody>
      </p:sp>
      <p:pic>
        <p:nvPicPr>
          <p:cNvPr id="15" name="Picture 2" descr="Kuvahaun tulos haulle logo nico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9" b="27929"/>
          <a:stretch/>
        </p:blipFill>
        <p:spPr bwMode="auto">
          <a:xfrm>
            <a:off x="407217" y="135662"/>
            <a:ext cx="242324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699BB032-9140-4F65-951F-778FD5501D43}" type="datetime4">
              <a:rPr lang="en-GB" smtClean="0"/>
              <a:t>07 March 2019</a:t>
            </a:fld>
            <a:endParaRPr lang="en-GB" dirty="0"/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1788462" y="657259"/>
          <a:ext cx="6669738" cy="372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static.thenounproject.com/png/1987242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4" y="1125366"/>
            <a:ext cx="843232" cy="8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henounproject.com/png/1406845-2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9" y="2247626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1051717-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9" y="3457988"/>
            <a:ext cx="833311" cy="8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iheeseen liittyvÃ¤ kuv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8" b="38999"/>
          <a:stretch/>
        </p:blipFill>
        <p:spPr bwMode="auto">
          <a:xfrm>
            <a:off x="385658" y="81195"/>
            <a:ext cx="232819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125304" y="170229"/>
            <a:ext cx="2119398" cy="608097"/>
            <a:chOff x="7125304" y="170229"/>
            <a:chExt cx="2119398" cy="608097"/>
          </a:xfrm>
        </p:grpSpPr>
        <p:sp>
          <p:nvSpPr>
            <p:cNvPr id="11" name="ZoneTexte 10"/>
            <p:cNvSpPr txBox="1"/>
            <p:nvPr/>
          </p:nvSpPr>
          <p:spPr>
            <a:xfrm rot="890917">
              <a:off x="7125304" y="501583"/>
              <a:ext cx="1889263" cy="2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789"/>
              <a:r>
                <a:rPr lang="fr-FR" sz="1199" dirty="0">
                  <a:solidFill>
                    <a:srgbClr val="FFC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Document à usage interne</a:t>
              </a: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24004">
              <a:off x="7133582" y="170229"/>
              <a:ext cx="2111120" cy="470883"/>
            </a:xfrm>
            <a:prstGeom prst="rect">
              <a:avLst/>
            </a:prstGeom>
          </p:spPr>
        </p:pic>
      </p:grp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</p:spPr>
        <p:txBody>
          <a:bodyPr/>
          <a:lstStyle/>
          <a:p>
            <a:r>
              <a:rPr lang="en-GB" sz="800" noProof="1" smtClean="0">
                <a:solidFill>
                  <a:schemeClr val="bg1"/>
                </a:solidFill>
              </a:rPr>
              <a:t>Benchmark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/>
          <p:cNvGraphicFramePr>
            <a:graphicFrameLocks noGrp="1"/>
          </p:cNvGraphicFramePr>
          <p:nvPr>
            <p:extLst/>
          </p:nvPr>
        </p:nvGraphicFramePr>
        <p:xfrm>
          <a:off x="497333" y="799394"/>
          <a:ext cx="5787534" cy="36918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263080">
                  <a:extLst>
                    <a:ext uri="{9D8B030D-6E8A-4147-A177-3AD203B41FA5}">
                      <a16:colId xmlns:a16="http://schemas.microsoft.com/office/drawing/2014/main" val="3183128586"/>
                    </a:ext>
                  </a:extLst>
                </a:gridCol>
                <a:gridCol w="1595276">
                  <a:extLst>
                    <a:ext uri="{9D8B030D-6E8A-4147-A177-3AD203B41FA5}">
                      <a16:colId xmlns:a16="http://schemas.microsoft.com/office/drawing/2014/main" val="2640995044"/>
                    </a:ext>
                  </a:extLst>
                </a:gridCol>
                <a:gridCol w="1929178">
                  <a:extLst>
                    <a:ext uri="{9D8B030D-6E8A-4147-A177-3AD203B41FA5}">
                      <a16:colId xmlns:a16="http://schemas.microsoft.com/office/drawing/2014/main" val="512876124"/>
                    </a:ext>
                  </a:extLst>
                </a:gridCol>
              </a:tblGrid>
              <a:tr h="244898"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COMAP</a:t>
                      </a:r>
                      <a:endParaRPr lang="fr-FR" sz="1100" b="1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UPONOR</a:t>
                      </a:r>
                      <a:endParaRPr lang="fr-FR" sz="1100" b="1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03572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Largeur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Gamme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D14 - 75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D16</a:t>
                      </a:r>
                      <a:r>
                        <a:rPr lang="fr-FR" sz="1100" baseline="0" dirty="0" smtClean="0"/>
                        <a:t> - 110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575419"/>
                  </a:ext>
                </a:extLst>
              </a:tr>
              <a:tr h="403362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Tubes</a:t>
                      </a:r>
                      <a:r>
                        <a:rPr lang="fr-FR" sz="1100" b="1" baseline="0" dirty="0" smtClean="0"/>
                        <a:t> Matériau</a:t>
                      </a:r>
                    </a:p>
                    <a:p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PE-</a:t>
                      </a:r>
                      <a:r>
                        <a:rPr lang="fr-FR" sz="1100" dirty="0" err="1" smtClean="0"/>
                        <a:t>Xc</a:t>
                      </a:r>
                      <a:r>
                        <a:rPr lang="fr-FR" sz="1100" dirty="0" smtClean="0"/>
                        <a:t>/Al/PE-</a:t>
                      </a:r>
                      <a:r>
                        <a:rPr lang="fr-FR" sz="1100" dirty="0" err="1" smtClean="0"/>
                        <a:t>Xc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PERT/Al/PERT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77066"/>
                  </a:ext>
                </a:extLst>
              </a:tr>
              <a:tr h="32192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Epaisseur Alu D16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couronnes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0,4 mm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0,31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75616"/>
                  </a:ext>
                </a:extLst>
              </a:tr>
              <a:tr h="299558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Epaisseur Alu D16 Barres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0,4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0,5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54463"/>
                  </a:ext>
                </a:extLst>
              </a:tr>
              <a:tr h="403362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Raccords Type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Matériaux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Laiton</a:t>
                      </a:r>
                      <a:r>
                        <a:rPr lang="fr-FR" sz="1100" baseline="0" dirty="0" smtClean="0"/>
                        <a:t> &amp; PPSU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Laiton DR</a:t>
                      </a:r>
                      <a:r>
                        <a:rPr lang="fr-FR" sz="1100" baseline="0" dirty="0" smtClean="0"/>
                        <a:t> &amp; PPSU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581908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Douille matériau</a:t>
                      </a: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inox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inox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12788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Témoins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Position &amp; sertissage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Couleur, Position &amp; sertissage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3025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r>
                        <a:rPr lang="fr-FR" sz="1100" b="1" baseline="0" dirty="0" smtClean="0"/>
                        <a:t>Diamètre de passage (</a:t>
                      </a:r>
                      <a:r>
                        <a:rPr lang="fr-FR" sz="1100" b="1" baseline="0" dirty="0" smtClean="0">
                          <a:sym typeface="Symbol" panose="05050102010706020507" pitchFamily="18" charset="2"/>
                        </a:rPr>
                        <a:t></a:t>
                      </a:r>
                      <a:r>
                        <a:rPr lang="fr-FR" sz="1100" b="1" baseline="0" dirty="0" smtClean="0"/>
                        <a:t>16)</a:t>
                      </a:r>
                      <a:endParaRPr lang="fr-F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7,4</a:t>
                      </a:r>
                      <a:r>
                        <a:rPr lang="fr-FR" sz="1100" baseline="0" dirty="0" smtClean="0"/>
                        <a:t> mm (laiton)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8,0</a:t>
                      </a:r>
                      <a:r>
                        <a:rPr lang="fr-FR" sz="1100" baseline="0" dirty="0" smtClean="0"/>
                        <a:t> mm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943160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Ebavurage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OUI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NON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460279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Qualité perçue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Moyen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Très bon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89490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Profil de sertissage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U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72407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287790" y="219581"/>
            <a:ext cx="14968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b="1" dirty="0" smtClean="0"/>
              <a:t>MULTISKIN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875" y="717350"/>
            <a:ext cx="1517310" cy="1221351"/>
          </a:xfrm>
          <a:prstGeom prst="rect">
            <a:avLst/>
          </a:prstGeom>
        </p:spPr>
      </p:pic>
      <p:pic>
        <p:nvPicPr>
          <p:cNvPr id="2050" name="Picture 2" descr="Kuvahaun tulos haulle comap multicou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43" y="1984835"/>
            <a:ext cx="2184177" cy="10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iheeseen liittyvÃ¤ kuv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8" b="38999"/>
          <a:stretch/>
        </p:blipFill>
        <p:spPr bwMode="auto">
          <a:xfrm>
            <a:off x="385658" y="81195"/>
            <a:ext cx="232819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664947" y="3987644"/>
            <a:ext cx="2259359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« Très bonne image mais plus présent sur le diffus »</a:t>
            </a:r>
          </a:p>
        </p:txBody>
      </p:sp>
      <p:pic>
        <p:nvPicPr>
          <p:cNvPr id="11" name="Imag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016" y="3041210"/>
            <a:ext cx="1241038" cy="86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tatic.thenounproject.com/png/1693260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329" y="2805253"/>
            <a:ext cx="630267" cy="6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7125304" y="170229"/>
            <a:ext cx="2119398" cy="608097"/>
            <a:chOff x="7125304" y="170229"/>
            <a:chExt cx="2119398" cy="608097"/>
          </a:xfrm>
        </p:grpSpPr>
        <p:sp>
          <p:nvSpPr>
            <p:cNvPr id="14" name="ZoneTexte 13"/>
            <p:cNvSpPr txBox="1"/>
            <p:nvPr/>
          </p:nvSpPr>
          <p:spPr>
            <a:xfrm rot="890917">
              <a:off x="7125304" y="501583"/>
              <a:ext cx="1889263" cy="2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789"/>
              <a:r>
                <a:rPr lang="fr-FR" sz="1199" dirty="0">
                  <a:solidFill>
                    <a:srgbClr val="FFC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Document à usage interne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24004">
              <a:off x="7133582" y="170229"/>
              <a:ext cx="2111120" cy="470883"/>
            </a:xfrm>
            <a:prstGeom prst="rect">
              <a:avLst/>
            </a:prstGeom>
          </p:spPr>
        </p:pic>
      </p:grp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</p:spPr>
        <p:txBody>
          <a:bodyPr/>
          <a:lstStyle/>
          <a:p>
            <a:r>
              <a:rPr lang="en-GB" sz="800" noProof="1" smtClean="0">
                <a:solidFill>
                  <a:schemeClr val="bg1"/>
                </a:solidFill>
              </a:rPr>
              <a:t>Benchmark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699BB032-9140-4F65-951F-778FD5501D43}" type="datetime4">
              <a:rPr lang="en-GB" smtClean="0"/>
              <a:t>07 March 2019</a:t>
            </a:fld>
            <a:endParaRPr lang="en-GB" dirty="0"/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2771800" y="699542"/>
          <a:ext cx="5208240" cy="372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static.thenounproject.com/png/1987242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47" y="1206027"/>
            <a:ext cx="843232" cy="8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henounproject.com/png/1406845-2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42" y="2328287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1051717-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72" y="3538649"/>
            <a:ext cx="833311" cy="8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125304" y="170229"/>
            <a:ext cx="2119398" cy="608097"/>
            <a:chOff x="7125304" y="170229"/>
            <a:chExt cx="2119398" cy="608097"/>
          </a:xfrm>
        </p:grpSpPr>
        <p:sp>
          <p:nvSpPr>
            <p:cNvPr id="11" name="ZoneTexte 10"/>
            <p:cNvSpPr txBox="1"/>
            <p:nvPr/>
          </p:nvSpPr>
          <p:spPr>
            <a:xfrm rot="890917">
              <a:off x="7125304" y="501583"/>
              <a:ext cx="1889263" cy="2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789"/>
              <a:r>
                <a:rPr lang="fr-FR" sz="1199" dirty="0">
                  <a:solidFill>
                    <a:srgbClr val="FFC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Document à usage interne</a:t>
              </a: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24004">
              <a:off x="7133582" y="170229"/>
              <a:ext cx="2111120" cy="470883"/>
            </a:xfrm>
            <a:prstGeom prst="rect">
              <a:avLst/>
            </a:prstGeom>
          </p:spPr>
        </p:pic>
      </p:grp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</p:spPr>
        <p:txBody>
          <a:bodyPr/>
          <a:lstStyle/>
          <a:p>
            <a:r>
              <a:rPr lang="en-GB" sz="800" noProof="1" smtClean="0">
                <a:solidFill>
                  <a:schemeClr val="bg1"/>
                </a:solidFill>
              </a:rPr>
              <a:t>Benchmark</a:t>
            </a:r>
            <a:endParaRPr lang="en-GB" sz="800" noProof="1">
              <a:solidFill>
                <a:schemeClr val="bg1"/>
              </a:solidFill>
            </a:endParaRPr>
          </a:p>
        </p:txBody>
      </p:sp>
      <p:pic>
        <p:nvPicPr>
          <p:cNvPr id="14" name="Picture 2" descr="Kuvahaun tulos haulle gÃ©berit logo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2" b="31937"/>
          <a:stretch/>
        </p:blipFill>
        <p:spPr bwMode="auto">
          <a:xfrm>
            <a:off x="395536" y="127547"/>
            <a:ext cx="252276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/>
          <p:cNvGraphicFramePr>
            <a:graphicFrameLocks noGrp="1"/>
          </p:cNvGraphicFramePr>
          <p:nvPr>
            <p:extLst/>
          </p:nvPr>
        </p:nvGraphicFramePr>
        <p:xfrm>
          <a:off x="395536" y="775619"/>
          <a:ext cx="6264696" cy="383290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183128586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640995044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163550242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12876124"/>
                    </a:ext>
                  </a:extLst>
                </a:gridCol>
              </a:tblGrid>
              <a:tr h="309243"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>
                    <a:solidFill>
                      <a:srgbClr val="3F86C8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GEBERIT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F86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F86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UPONOR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F86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0357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VOLEX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MEPLA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57541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Largeur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Gamme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D12 – 20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D12 –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D16 - 110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779508"/>
                  </a:ext>
                </a:extLst>
              </a:tr>
              <a:tr h="366516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Tubes</a:t>
                      </a:r>
                      <a:r>
                        <a:rPr lang="fr-FR" sz="1100" b="1" baseline="0" dirty="0" smtClean="0"/>
                        <a:t> Matériau</a:t>
                      </a:r>
                    </a:p>
                    <a:p>
                      <a:endParaRPr lang="fr-FR" sz="11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PERT/Al/PERT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PERT/Al/PERT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77066"/>
                  </a:ext>
                </a:extLst>
              </a:tr>
              <a:tr h="357512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Epaisseur Alu D16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couronnes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0,18 mm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0,37 mm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0,31 mm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75616"/>
                  </a:ext>
                </a:extLst>
              </a:tr>
              <a:tr h="26362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Epaisseur Alu D16 Barres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0,47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 mm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54463"/>
                  </a:ext>
                </a:extLst>
              </a:tr>
              <a:tr h="306726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Raccords Type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Matériaux</a:t>
                      </a:r>
                      <a:endParaRPr lang="fr-FR" sz="11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Laiton, bronze, PVDF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Laiton &amp; PPSU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581908"/>
                  </a:ext>
                </a:extLst>
              </a:tr>
              <a:tr h="2636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Douille</a:t>
                      </a:r>
                      <a:r>
                        <a:rPr lang="fr-FR" sz="1100" b="1" baseline="0" dirty="0" smtClean="0"/>
                        <a:t> matériau</a:t>
                      </a:r>
                      <a:endParaRPr lang="fr-F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inox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inox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08726"/>
                  </a:ext>
                </a:extLst>
              </a:tr>
              <a:tr h="26362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Témoins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Couleur, Position &amp; sertissage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3025"/>
                  </a:ext>
                </a:extLst>
              </a:tr>
              <a:tr h="263620">
                <a:tc>
                  <a:txBody>
                    <a:bodyPr/>
                    <a:lstStyle/>
                    <a:p>
                      <a:r>
                        <a:rPr lang="fr-FR" sz="1100" b="1" baseline="0" dirty="0" smtClean="0"/>
                        <a:t>Diamètre de passage (</a:t>
                      </a:r>
                      <a:r>
                        <a:rPr lang="fr-FR" sz="1100" b="1" baseline="0" dirty="0" smtClean="0">
                          <a:sym typeface="Symbol" panose="05050102010706020507" pitchFamily="18" charset="2"/>
                        </a:rPr>
                        <a:t></a:t>
                      </a:r>
                      <a:r>
                        <a:rPr lang="fr-FR" sz="1100" b="1" baseline="0" dirty="0" smtClean="0"/>
                        <a:t>16)</a:t>
                      </a:r>
                      <a:endParaRPr lang="fr-F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6,6 mm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8,0 mm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943160"/>
                  </a:ext>
                </a:extLst>
              </a:tr>
              <a:tr h="26362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Ebavurage</a:t>
                      </a:r>
                      <a:endParaRPr lang="fr-FR" sz="11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460279"/>
                  </a:ext>
                </a:extLst>
              </a:tr>
              <a:tr h="26362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Qualité perçue</a:t>
                      </a:r>
                      <a:endParaRPr lang="fr-FR" sz="11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Bon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Très bon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89490"/>
                  </a:ext>
                </a:extLst>
              </a:tr>
              <a:tr h="263620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Profil de sertissage</a:t>
                      </a:r>
                      <a:endParaRPr lang="fr-FR" sz="11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72407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095" y="2038350"/>
            <a:ext cx="1707905" cy="11867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779" y="3031736"/>
            <a:ext cx="1689761" cy="7924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010372" y="2658851"/>
            <a:ext cx="14968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b="1" dirty="0" smtClean="0"/>
              <a:t>MEPLA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774" y="957930"/>
            <a:ext cx="867970" cy="10042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24468" y="1354209"/>
            <a:ext cx="14968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b="1" dirty="0" smtClean="0"/>
              <a:t>VOLEX</a:t>
            </a:r>
          </a:p>
        </p:txBody>
      </p:sp>
      <p:pic>
        <p:nvPicPr>
          <p:cNvPr id="11" name="Picture 2" descr="Kuvahaun tulos haulle gÃ©berit logo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2" b="31937"/>
          <a:stretch/>
        </p:blipFill>
        <p:spPr bwMode="auto">
          <a:xfrm>
            <a:off x="395536" y="127547"/>
            <a:ext cx="252276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764770" y="3976652"/>
            <a:ext cx="2133599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« Esthétique particulière et sertissage sur le tube »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7125304" y="170229"/>
            <a:ext cx="2119398" cy="608097"/>
            <a:chOff x="7125304" y="170229"/>
            <a:chExt cx="2119398" cy="608097"/>
          </a:xfrm>
        </p:grpSpPr>
        <p:sp>
          <p:nvSpPr>
            <p:cNvPr id="14" name="ZoneTexte 13"/>
            <p:cNvSpPr txBox="1"/>
            <p:nvPr/>
          </p:nvSpPr>
          <p:spPr>
            <a:xfrm rot="890917">
              <a:off x="7125304" y="501583"/>
              <a:ext cx="1889263" cy="27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789"/>
              <a:r>
                <a:rPr lang="fr-FR" sz="1199" dirty="0">
                  <a:solidFill>
                    <a:srgbClr val="FFC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Document à usage interne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24004">
              <a:off x="7133582" y="170229"/>
              <a:ext cx="2111120" cy="470883"/>
            </a:xfrm>
            <a:prstGeom prst="rect">
              <a:avLst/>
            </a:prstGeom>
          </p:spPr>
        </p:pic>
      </p:grp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8823" y="4702969"/>
            <a:ext cx="3791656" cy="151210"/>
          </a:xfrm>
        </p:spPr>
        <p:txBody>
          <a:bodyPr/>
          <a:lstStyle/>
          <a:p>
            <a:r>
              <a:rPr lang="en-GB" sz="800" noProof="1" smtClean="0">
                <a:solidFill>
                  <a:schemeClr val="bg1"/>
                </a:solidFill>
              </a:rPr>
              <a:t>Benchmark</a:t>
            </a:r>
            <a:endParaRPr lang="en-GB" sz="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onor Title and End Slides">
  <a:themeElements>
    <a:clrScheme name="Uponor">
      <a:dk1>
        <a:srgbClr val="000000"/>
      </a:dk1>
      <a:lt1>
        <a:srgbClr val="FFFFFF"/>
      </a:lt1>
      <a:dk2>
        <a:srgbClr val="0062C8"/>
      </a:dk2>
      <a:lt2>
        <a:srgbClr val="A1A1A1"/>
      </a:lt2>
      <a:accent1>
        <a:srgbClr val="333F48"/>
      </a:accent1>
      <a:accent2>
        <a:srgbClr val="8CD600"/>
      </a:accent2>
      <a:accent3>
        <a:srgbClr val="FFA300"/>
      </a:accent3>
      <a:accent4>
        <a:srgbClr val="FCE300"/>
      </a:accent4>
      <a:accent5>
        <a:srgbClr val="EF3354"/>
      </a:accent5>
      <a:accent6>
        <a:srgbClr val="BD51A2"/>
      </a:accent6>
      <a:hlink>
        <a:srgbClr val="0062C8"/>
      </a:hlink>
      <a:folHlink>
        <a:srgbClr val="0062C8"/>
      </a:folHlink>
    </a:clrScheme>
    <a:fontScheme name="Uponor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745483-8BFA-45EF-BBF9-C96FCB59E527}" vid="{9C7E49B6-8C74-4E94-AEDC-582C0862DB24}"/>
    </a:ext>
  </a:extLst>
</a:theme>
</file>

<file path=ppt/theme/theme2.xml><?xml version="1.0" encoding="utf-8"?>
<a:theme xmlns:a="http://schemas.openxmlformats.org/drawingml/2006/main" name="Uponor Content Slides">
  <a:themeElements>
    <a:clrScheme name="Uponor">
      <a:dk1>
        <a:srgbClr val="000000"/>
      </a:dk1>
      <a:lt1>
        <a:srgbClr val="FFFFFF"/>
      </a:lt1>
      <a:dk2>
        <a:srgbClr val="0062C8"/>
      </a:dk2>
      <a:lt2>
        <a:srgbClr val="A1A1A1"/>
      </a:lt2>
      <a:accent1>
        <a:srgbClr val="333F48"/>
      </a:accent1>
      <a:accent2>
        <a:srgbClr val="8CD600"/>
      </a:accent2>
      <a:accent3>
        <a:srgbClr val="FFA300"/>
      </a:accent3>
      <a:accent4>
        <a:srgbClr val="FCE300"/>
      </a:accent4>
      <a:accent5>
        <a:srgbClr val="EF3354"/>
      </a:accent5>
      <a:accent6>
        <a:srgbClr val="BD51A2"/>
      </a:accent6>
      <a:hlink>
        <a:srgbClr val="0062C8"/>
      </a:hlink>
      <a:folHlink>
        <a:srgbClr val="0062C8"/>
      </a:folHlink>
    </a:clrScheme>
    <a:fontScheme name="Uponor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36000" rIns="36000" bIns="36000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F745483-8BFA-45EF-BBF9-C96FCB59E527}" vid="{51C0EEB5-5B8F-4C8E-935D-5167207C5422}"/>
    </a:ext>
  </a:extLst>
</a:theme>
</file>

<file path=ppt/theme/theme3.xml><?xml version="1.0" encoding="utf-8"?>
<a:theme xmlns:a="http://schemas.openxmlformats.org/drawingml/2006/main" name="Uponor XL Text Slides">
  <a:themeElements>
    <a:clrScheme name="Uponor">
      <a:dk1>
        <a:srgbClr val="000000"/>
      </a:dk1>
      <a:lt1>
        <a:srgbClr val="FFFFFF"/>
      </a:lt1>
      <a:dk2>
        <a:srgbClr val="0062C8"/>
      </a:dk2>
      <a:lt2>
        <a:srgbClr val="A1A1A1"/>
      </a:lt2>
      <a:accent1>
        <a:srgbClr val="333F48"/>
      </a:accent1>
      <a:accent2>
        <a:srgbClr val="8CD600"/>
      </a:accent2>
      <a:accent3>
        <a:srgbClr val="FFA300"/>
      </a:accent3>
      <a:accent4>
        <a:srgbClr val="FCE300"/>
      </a:accent4>
      <a:accent5>
        <a:srgbClr val="EF3354"/>
      </a:accent5>
      <a:accent6>
        <a:srgbClr val="BD51A2"/>
      </a:accent6>
      <a:hlink>
        <a:srgbClr val="0062C8"/>
      </a:hlink>
      <a:folHlink>
        <a:srgbClr val="0062C8"/>
      </a:folHlink>
    </a:clrScheme>
    <a:fontScheme name="Uponor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36000" rIns="36000" bIns="36000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F745483-8BFA-45EF-BBF9-C96FCB59E527}" vid="{AEDA64FB-FD39-465A-864E-6CCB2F93360D}"/>
    </a:ext>
  </a:extLst>
</a:theme>
</file>

<file path=ppt/theme/theme4.xml><?xml version="1.0" encoding="utf-8"?>
<a:theme xmlns:a="http://schemas.openxmlformats.org/drawingml/2006/main" name="Uponor Chapter Opening Slides">
  <a:themeElements>
    <a:clrScheme name="Uponor">
      <a:dk1>
        <a:srgbClr val="000000"/>
      </a:dk1>
      <a:lt1>
        <a:srgbClr val="FFFFFF"/>
      </a:lt1>
      <a:dk2>
        <a:srgbClr val="0062C8"/>
      </a:dk2>
      <a:lt2>
        <a:srgbClr val="A1A1A1"/>
      </a:lt2>
      <a:accent1>
        <a:srgbClr val="333F48"/>
      </a:accent1>
      <a:accent2>
        <a:srgbClr val="8CD600"/>
      </a:accent2>
      <a:accent3>
        <a:srgbClr val="FFA300"/>
      </a:accent3>
      <a:accent4>
        <a:srgbClr val="FCE300"/>
      </a:accent4>
      <a:accent5>
        <a:srgbClr val="EF3354"/>
      </a:accent5>
      <a:accent6>
        <a:srgbClr val="BD51A2"/>
      </a:accent6>
      <a:hlink>
        <a:srgbClr val="0062C8"/>
      </a:hlink>
      <a:folHlink>
        <a:srgbClr val="0062C8"/>
      </a:folHlink>
    </a:clrScheme>
    <a:fontScheme name="Uponor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745483-8BFA-45EF-BBF9-C96FCB59E527}" vid="{A7E967FC-C3FD-4684-AE51-9D3DDBD591E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160412 Uponor Master Template (Widescreen)</Template>
  <TotalTime>528</TotalTime>
  <Words>910</Words>
  <Application>Microsoft Office PowerPoint</Application>
  <PresentationFormat>Affichage à l'écran (16:9)</PresentationFormat>
  <Paragraphs>333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Symbol</vt:lpstr>
      <vt:lpstr>Verdana</vt:lpstr>
      <vt:lpstr>Wingdings</vt:lpstr>
      <vt:lpstr>Uponor Title and End Slides</vt:lpstr>
      <vt:lpstr>Uponor Content Slides</vt:lpstr>
      <vt:lpstr>Uponor XL Text Slides</vt:lpstr>
      <vt:lpstr>Uponor Chapter Opening Slides</vt:lpstr>
      <vt:lpstr>S-Press Plus Benchmark  </vt:lpstr>
      <vt:lpstr>Valsir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Avantage générale par rapport à la concurrence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Slide Library</dc:title>
  <dc:creator>Uponor Corporation</dc:creator>
  <cp:lastModifiedBy>Morel, Philippe</cp:lastModifiedBy>
  <cp:revision>51</cp:revision>
  <dcterms:created xsi:type="dcterms:W3CDTF">2016-04-15T08:45:27Z</dcterms:created>
  <dcterms:modified xsi:type="dcterms:W3CDTF">2019-03-07T09:34:06Z</dcterms:modified>
</cp:coreProperties>
</file>